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85" r:id="rId3"/>
    <p:sldId id="281" r:id="rId4"/>
    <p:sldId id="282" r:id="rId5"/>
    <p:sldId id="283"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434"/>
    <a:srgbClr val="FFFFFF"/>
    <a:srgbClr val="4A8522"/>
    <a:srgbClr val="385723"/>
    <a:srgbClr val="CC00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86AA82-F9DB-4FB6-9958-BF5781EEF40D}" v="20" dt="2019-02-14T18:09:44.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7" autoAdjust="0"/>
    <p:restoredTop sz="94660"/>
  </p:normalViewPr>
  <p:slideViewPr>
    <p:cSldViewPr snapToGrid="0" showGuides="1">
      <p:cViewPr varScale="1">
        <p:scale>
          <a:sx n="113" d="100"/>
          <a:sy n="113" d="100"/>
        </p:scale>
        <p:origin x="216" y="1120"/>
      </p:cViewPr>
      <p:guideLst>
        <p:guide orient="horz" pos="320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verin Kranz" userId="94d42ad5811cac59" providerId="LiveId" clId="{23B9C3B7-116B-4BAA-A0FD-96361862CF23}"/>
    <pc:docChg chg="undo addSld delSld modSld sldOrd">
      <pc:chgData name="Severin Kranz" userId="94d42ad5811cac59" providerId="LiveId" clId="{23B9C3B7-116B-4BAA-A0FD-96361862CF23}" dt="2019-02-14T18:09:44.143" v="19"/>
      <pc:docMkLst>
        <pc:docMk/>
      </pc:docMkLst>
      <pc:sldChg chg="del">
        <pc:chgData name="Severin Kranz" userId="94d42ad5811cac59" providerId="LiveId" clId="{23B9C3B7-116B-4BAA-A0FD-96361862CF23}" dt="2019-02-14T18:09:27.736" v="6" actId="2696"/>
        <pc:sldMkLst>
          <pc:docMk/>
          <pc:sldMk cId="3900964562" sldId="256"/>
        </pc:sldMkLst>
      </pc:sldChg>
      <pc:sldChg chg="add del">
        <pc:chgData name="Severin Kranz" userId="94d42ad5811cac59" providerId="LiveId" clId="{23B9C3B7-116B-4BAA-A0FD-96361862CF23}" dt="2019-02-14T18:09:34.917" v="18" actId="2696"/>
        <pc:sldMkLst>
          <pc:docMk/>
          <pc:sldMk cId="3016994124" sldId="257"/>
        </pc:sldMkLst>
      </pc:sldChg>
      <pc:sldChg chg="del">
        <pc:chgData name="Severin Kranz" userId="94d42ad5811cac59" providerId="LiveId" clId="{23B9C3B7-116B-4BAA-A0FD-96361862CF23}" dt="2019-02-14T18:09:28.594" v="7" actId="2696"/>
        <pc:sldMkLst>
          <pc:docMk/>
          <pc:sldMk cId="3099362358" sldId="258"/>
        </pc:sldMkLst>
      </pc:sldChg>
      <pc:sldChg chg="del">
        <pc:chgData name="Severin Kranz" userId="94d42ad5811cac59" providerId="LiveId" clId="{23B9C3B7-116B-4BAA-A0FD-96361862CF23}" dt="2019-02-14T18:09:29.016" v="8" actId="2696"/>
        <pc:sldMkLst>
          <pc:docMk/>
          <pc:sldMk cId="560911626" sldId="259"/>
        </pc:sldMkLst>
      </pc:sldChg>
      <pc:sldChg chg="del">
        <pc:chgData name="Severin Kranz" userId="94d42ad5811cac59" providerId="LiveId" clId="{23B9C3B7-116B-4BAA-A0FD-96361862CF23}" dt="2019-02-14T18:09:29.436" v="9" actId="2696"/>
        <pc:sldMkLst>
          <pc:docMk/>
          <pc:sldMk cId="2407660359" sldId="260"/>
        </pc:sldMkLst>
      </pc:sldChg>
      <pc:sldChg chg="del">
        <pc:chgData name="Severin Kranz" userId="94d42ad5811cac59" providerId="LiveId" clId="{23B9C3B7-116B-4BAA-A0FD-96361862CF23}" dt="2019-02-14T18:09:29.764" v="10" actId="2696"/>
        <pc:sldMkLst>
          <pc:docMk/>
          <pc:sldMk cId="560053637" sldId="262"/>
        </pc:sldMkLst>
      </pc:sldChg>
      <pc:sldChg chg="del">
        <pc:chgData name="Severin Kranz" userId="94d42ad5811cac59" providerId="LiveId" clId="{23B9C3B7-116B-4BAA-A0FD-96361862CF23}" dt="2019-02-14T18:09:30" v="11" actId="2696"/>
        <pc:sldMkLst>
          <pc:docMk/>
          <pc:sldMk cId="574803979" sldId="263"/>
        </pc:sldMkLst>
      </pc:sldChg>
      <pc:sldChg chg="del">
        <pc:chgData name="Severin Kranz" userId="94d42ad5811cac59" providerId="LiveId" clId="{23B9C3B7-116B-4BAA-A0FD-96361862CF23}" dt="2019-02-14T18:09:30.269" v="12" actId="2696"/>
        <pc:sldMkLst>
          <pc:docMk/>
          <pc:sldMk cId="31264674" sldId="264"/>
        </pc:sldMkLst>
      </pc:sldChg>
      <pc:sldChg chg="del">
        <pc:chgData name="Severin Kranz" userId="94d42ad5811cac59" providerId="LiveId" clId="{23B9C3B7-116B-4BAA-A0FD-96361862CF23}" dt="2019-02-14T18:09:30.757" v="14" actId="2696"/>
        <pc:sldMkLst>
          <pc:docMk/>
          <pc:sldMk cId="110046989" sldId="265"/>
        </pc:sldMkLst>
      </pc:sldChg>
      <pc:sldChg chg="del">
        <pc:chgData name="Severin Kranz" userId="94d42ad5811cac59" providerId="LiveId" clId="{23B9C3B7-116B-4BAA-A0FD-96361862CF23}" dt="2019-02-14T18:09:31.346" v="15" actId="2696"/>
        <pc:sldMkLst>
          <pc:docMk/>
          <pc:sldMk cId="2363093536" sldId="266"/>
        </pc:sldMkLst>
      </pc:sldChg>
      <pc:sldChg chg="del">
        <pc:chgData name="Severin Kranz" userId="94d42ad5811cac59" providerId="LiveId" clId="{23B9C3B7-116B-4BAA-A0FD-96361862CF23}" dt="2019-02-14T18:09:31.803" v="16" actId="2696"/>
        <pc:sldMkLst>
          <pc:docMk/>
          <pc:sldMk cId="3419461445" sldId="267"/>
        </pc:sldMkLst>
      </pc:sldChg>
      <pc:sldChg chg="del">
        <pc:chgData name="Severin Kranz" userId="94d42ad5811cac59" providerId="LiveId" clId="{23B9C3B7-116B-4BAA-A0FD-96361862CF23}" dt="2019-02-14T18:09:30.402" v="13" actId="2696"/>
        <pc:sldMkLst>
          <pc:docMk/>
          <pc:sldMk cId="1192352563" sldId="268"/>
        </pc:sldMkLst>
      </pc:sldChg>
      <pc:sldChg chg="del">
        <pc:chgData name="Severin Kranz" userId="94d42ad5811cac59" providerId="LiveId" clId="{23B9C3B7-116B-4BAA-A0FD-96361862CF23}" dt="2019-02-14T18:09:11.410" v="0" actId="2696"/>
        <pc:sldMkLst>
          <pc:docMk/>
          <pc:sldMk cId="3403069769" sldId="269"/>
        </pc:sldMkLst>
      </pc:sldChg>
      <pc:sldChg chg="del">
        <pc:chgData name="Severin Kranz" userId="94d42ad5811cac59" providerId="LiveId" clId="{23B9C3B7-116B-4BAA-A0FD-96361862CF23}" dt="2019-02-14T18:09:20.046" v="5" actId="2696"/>
        <pc:sldMkLst>
          <pc:docMk/>
          <pc:sldMk cId="1003297016" sldId="270"/>
        </pc:sldMkLst>
      </pc:sldChg>
      <pc:sldChg chg="del">
        <pc:chgData name="Severin Kranz" userId="94d42ad5811cac59" providerId="LiveId" clId="{23B9C3B7-116B-4BAA-A0FD-96361862CF23}" dt="2019-02-14T18:09:11.882" v="1" actId="2696"/>
        <pc:sldMkLst>
          <pc:docMk/>
          <pc:sldMk cId="2654341315" sldId="271"/>
        </pc:sldMkLst>
      </pc:sldChg>
      <pc:sldChg chg="del">
        <pc:chgData name="Severin Kranz" userId="94d42ad5811cac59" providerId="LiveId" clId="{23B9C3B7-116B-4BAA-A0FD-96361862CF23}" dt="2019-02-14T18:09:12.596" v="4" actId="2696"/>
        <pc:sldMkLst>
          <pc:docMk/>
          <pc:sldMk cId="3357863902" sldId="272"/>
        </pc:sldMkLst>
      </pc:sldChg>
      <pc:sldChg chg="del">
        <pc:chgData name="Severin Kranz" userId="94d42ad5811cac59" providerId="LiveId" clId="{23B9C3B7-116B-4BAA-A0FD-96361862CF23}" dt="2019-02-14T18:09:12.126" v="2" actId="2696"/>
        <pc:sldMkLst>
          <pc:docMk/>
          <pc:sldMk cId="2461072651" sldId="273"/>
        </pc:sldMkLst>
      </pc:sldChg>
      <pc:sldChg chg="del">
        <pc:chgData name="Severin Kranz" userId="94d42ad5811cac59" providerId="LiveId" clId="{23B9C3B7-116B-4BAA-A0FD-96361862CF23}" dt="2019-02-14T18:09:12.360" v="3" actId="2696"/>
        <pc:sldMkLst>
          <pc:docMk/>
          <pc:sldMk cId="1922790668" sldId="274"/>
        </pc:sldMkLst>
      </pc:sldChg>
      <pc:sldChg chg="ord">
        <pc:chgData name="Severin Kranz" userId="94d42ad5811cac59" providerId="LiveId" clId="{23B9C3B7-116B-4BAA-A0FD-96361862CF23}" dt="2019-02-14T18:09:44.143" v="19"/>
        <pc:sldMkLst>
          <pc:docMk/>
          <pc:sldMk cId="159365429" sldId="275"/>
        </pc:sldMkLst>
      </pc:sldChg>
      <pc:sldChg chg="ord">
        <pc:chgData name="Severin Kranz" userId="94d42ad5811cac59" providerId="LiveId" clId="{23B9C3B7-116B-4BAA-A0FD-96361862CF23}" dt="2019-02-14T18:09:44.143" v="19"/>
        <pc:sldMkLst>
          <pc:docMk/>
          <pc:sldMk cId="2642783695" sldId="277"/>
        </pc:sldMkLst>
      </pc:sldChg>
      <pc:sldChg chg="ord">
        <pc:chgData name="Severin Kranz" userId="94d42ad5811cac59" providerId="LiveId" clId="{23B9C3B7-116B-4BAA-A0FD-96361862CF23}" dt="2019-02-14T18:09:44.143" v="19"/>
        <pc:sldMkLst>
          <pc:docMk/>
          <pc:sldMk cId="277278836" sldId="278"/>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BAD9-4A2A-4A91-8E03-C7E77BAC2D4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LI"/>
          </a:p>
        </p:txBody>
      </p:sp>
      <p:sp>
        <p:nvSpPr>
          <p:cNvPr id="3" name="Untertitel 2">
            <a:extLst>
              <a:ext uri="{FF2B5EF4-FFF2-40B4-BE49-F238E27FC236}">
                <a16:creationId xmlns:a16="http://schemas.microsoft.com/office/drawing/2014/main" id="{1328ABD2-1185-47EB-AB5D-4A42C8474D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LI"/>
          </a:p>
        </p:txBody>
      </p:sp>
      <p:sp>
        <p:nvSpPr>
          <p:cNvPr id="4" name="Datumsplatzhalter 3">
            <a:extLst>
              <a:ext uri="{FF2B5EF4-FFF2-40B4-BE49-F238E27FC236}">
                <a16:creationId xmlns:a16="http://schemas.microsoft.com/office/drawing/2014/main" id="{7E6111B5-16C4-4CC8-91F4-89F1F8428F1A}"/>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F5FAD188-11ED-438C-8F48-05DEA74CE384}"/>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027082D-8466-42E8-9A64-0AB21C90045C}"/>
              </a:ext>
            </a:extLst>
          </p:cNvPr>
          <p:cNvSpPr>
            <a:spLocks noGrp="1"/>
          </p:cNvSpPr>
          <p:nvPr>
            <p:ph type="sldNum" sz="quarter" idx="12"/>
          </p:nvPr>
        </p:nvSpPr>
        <p:spPr/>
        <p:txBody>
          <a:bodyPr/>
          <a:lstStyle/>
          <a:p>
            <a:fld id="{3F29E252-8B43-4C15-9063-2E5EE07690E2}" type="slidenum">
              <a:rPr lang="de-LI" smtClean="0"/>
              <a:t>‹#›</a:t>
            </a:fld>
            <a:endParaRPr lang="de-LI"/>
          </a:p>
        </p:txBody>
      </p:sp>
      <p:pic>
        <p:nvPicPr>
          <p:cNvPr id="7" name="Picture 2" descr="Bildergebnis fÃ¼r android mockup">
            <a:extLst>
              <a:ext uri="{FF2B5EF4-FFF2-40B4-BE49-F238E27FC236}">
                <a16:creationId xmlns:a16="http://schemas.microsoft.com/office/drawing/2014/main" id="{C904785B-ACFF-4082-A1C8-67C39B0144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30832" y="7044"/>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2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71FB7-509D-4EE9-83FC-2EABB8F01608}"/>
              </a:ext>
            </a:extLst>
          </p:cNvPr>
          <p:cNvSpPr>
            <a:spLocks noGrp="1"/>
          </p:cNvSpPr>
          <p:nvPr>
            <p:ph type="title"/>
          </p:nvPr>
        </p:nvSpPr>
        <p:spPr/>
        <p:txBody>
          <a:bodyPr/>
          <a:lstStyle/>
          <a:p>
            <a:r>
              <a:rPr lang="de-DE"/>
              <a:t>Mastertitelformat bearbeiten</a:t>
            </a:r>
            <a:endParaRPr lang="de-LI"/>
          </a:p>
        </p:txBody>
      </p:sp>
      <p:sp>
        <p:nvSpPr>
          <p:cNvPr id="3" name="Vertikaler Textplatzhalter 2">
            <a:extLst>
              <a:ext uri="{FF2B5EF4-FFF2-40B4-BE49-F238E27FC236}">
                <a16:creationId xmlns:a16="http://schemas.microsoft.com/office/drawing/2014/main" id="{90ED4FEF-7895-405A-810A-E7FD3883F1B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B00DA9A-16DD-4BF7-97A4-52C797EA12A5}"/>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5FEB6C17-622D-4081-9DA2-B0F2013FC1F9}"/>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7FAE4904-A580-44AD-BF89-7D92DBAAED26}"/>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3380829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6F2EB85-377A-47AF-AE4F-7CA66C574EB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LI"/>
          </a:p>
        </p:txBody>
      </p:sp>
      <p:sp>
        <p:nvSpPr>
          <p:cNvPr id="3" name="Vertikaler Textplatzhalter 2">
            <a:extLst>
              <a:ext uri="{FF2B5EF4-FFF2-40B4-BE49-F238E27FC236}">
                <a16:creationId xmlns:a16="http://schemas.microsoft.com/office/drawing/2014/main" id="{B5271816-BC54-45E5-8829-D95C8C090E1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F0FE7087-6A1F-4481-9E54-ADCA88FB1C19}"/>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84488F97-12F6-43F2-BAEC-C48682FE50B5}"/>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86AAE191-48FF-41E4-8540-3A4620AFEFF4}"/>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2668666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A93EF-FC22-4191-AB49-E133FB267BFF}"/>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D5EA4599-CC0A-4C23-9288-F9C6EE15B4B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6B0FCBC4-1F6F-4EAC-A4BF-1DE40D5794D5}"/>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BE9882D5-F65D-4451-92A8-4EC9FAA15EBA}"/>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996ED5BB-BD18-4BE7-998F-FBA5AB417E12}"/>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3265852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421E42-3314-47E4-875F-0A742B649BF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LI"/>
          </a:p>
        </p:txBody>
      </p:sp>
      <p:sp>
        <p:nvSpPr>
          <p:cNvPr id="3" name="Textplatzhalter 2">
            <a:extLst>
              <a:ext uri="{FF2B5EF4-FFF2-40B4-BE49-F238E27FC236}">
                <a16:creationId xmlns:a16="http://schemas.microsoft.com/office/drawing/2014/main" id="{0C924A28-2521-4484-A342-FCDC49BC9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C2CBE11-3110-4BBA-918F-5128A8B3DF6D}"/>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4C99AD42-6BC1-4166-8233-E0ABA17BAA5C}"/>
              </a:ext>
            </a:extLst>
          </p:cNvPr>
          <p:cNvSpPr>
            <a:spLocks noGrp="1"/>
          </p:cNvSpPr>
          <p:nvPr>
            <p:ph type="ftr" sz="quarter" idx="11"/>
          </p:nvPr>
        </p:nvSpPr>
        <p:spPr/>
        <p:txBody>
          <a:bodyPr/>
          <a:lstStyle/>
          <a:p>
            <a:endParaRPr lang="de-LI"/>
          </a:p>
        </p:txBody>
      </p:sp>
      <p:sp>
        <p:nvSpPr>
          <p:cNvPr id="6" name="Foliennummernplatzhalter 5">
            <a:extLst>
              <a:ext uri="{FF2B5EF4-FFF2-40B4-BE49-F238E27FC236}">
                <a16:creationId xmlns:a16="http://schemas.microsoft.com/office/drawing/2014/main" id="{438528C7-B496-49F2-8004-78F98D8BFEE5}"/>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422197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5DD60-9010-4552-B63E-9657733335D4}"/>
              </a:ext>
            </a:extLst>
          </p:cNvPr>
          <p:cNvSpPr>
            <a:spLocks noGrp="1"/>
          </p:cNvSpPr>
          <p:nvPr>
            <p:ph type="title"/>
          </p:nvPr>
        </p:nvSpPr>
        <p:spPr/>
        <p:txBody>
          <a:bodyPr/>
          <a:lstStyle/>
          <a:p>
            <a:r>
              <a:rPr lang="de-DE"/>
              <a:t>Mastertitelformat bearbeiten</a:t>
            </a:r>
            <a:endParaRPr lang="de-LI"/>
          </a:p>
        </p:txBody>
      </p:sp>
      <p:sp>
        <p:nvSpPr>
          <p:cNvPr id="3" name="Inhaltsplatzhalter 2">
            <a:extLst>
              <a:ext uri="{FF2B5EF4-FFF2-40B4-BE49-F238E27FC236}">
                <a16:creationId xmlns:a16="http://schemas.microsoft.com/office/drawing/2014/main" id="{9DE527A9-35F5-4E74-AFFE-62DD160F5A2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Inhaltsplatzhalter 3">
            <a:extLst>
              <a:ext uri="{FF2B5EF4-FFF2-40B4-BE49-F238E27FC236}">
                <a16:creationId xmlns:a16="http://schemas.microsoft.com/office/drawing/2014/main" id="{55435CB7-FFFB-48CF-8C38-C07AD16D088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Datumsplatzhalter 4">
            <a:extLst>
              <a:ext uri="{FF2B5EF4-FFF2-40B4-BE49-F238E27FC236}">
                <a16:creationId xmlns:a16="http://schemas.microsoft.com/office/drawing/2014/main" id="{481A3C6D-692D-4ADA-BCD8-5D0139C0B1C1}"/>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6" name="Fußzeilenplatzhalter 5">
            <a:extLst>
              <a:ext uri="{FF2B5EF4-FFF2-40B4-BE49-F238E27FC236}">
                <a16:creationId xmlns:a16="http://schemas.microsoft.com/office/drawing/2014/main" id="{6A4E352C-C111-4552-9CC6-3C55C73F18B8}"/>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ADBA3EAD-388E-4E05-AFA5-46B223374DFE}"/>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224439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31CA62-1EEB-4BF3-A5ED-7E2173061862}"/>
              </a:ext>
            </a:extLst>
          </p:cNvPr>
          <p:cNvSpPr>
            <a:spLocks noGrp="1"/>
          </p:cNvSpPr>
          <p:nvPr>
            <p:ph type="title"/>
          </p:nvPr>
        </p:nvSpPr>
        <p:spPr>
          <a:xfrm>
            <a:off x="839788" y="365125"/>
            <a:ext cx="10515600" cy="1325563"/>
          </a:xfrm>
        </p:spPr>
        <p:txBody>
          <a:bodyPr/>
          <a:lstStyle/>
          <a:p>
            <a:r>
              <a:rPr lang="de-DE"/>
              <a:t>Mastertitelformat bearbeiten</a:t>
            </a:r>
            <a:endParaRPr lang="de-LI"/>
          </a:p>
        </p:txBody>
      </p:sp>
      <p:sp>
        <p:nvSpPr>
          <p:cNvPr id="3" name="Textplatzhalter 2">
            <a:extLst>
              <a:ext uri="{FF2B5EF4-FFF2-40B4-BE49-F238E27FC236}">
                <a16:creationId xmlns:a16="http://schemas.microsoft.com/office/drawing/2014/main" id="{EC2DEA40-139F-45A7-9F23-5C3C4BD57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D74FDB8-7F3E-4B38-83DC-343CDF40986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5" name="Textplatzhalter 4">
            <a:extLst>
              <a:ext uri="{FF2B5EF4-FFF2-40B4-BE49-F238E27FC236}">
                <a16:creationId xmlns:a16="http://schemas.microsoft.com/office/drawing/2014/main" id="{974AD2BC-680C-4DD1-B3CD-23A5BCBF0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40B52CE-D2EA-4EA9-A143-D76992043B73}"/>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7" name="Datumsplatzhalter 6">
            <a:extLst>
              <a:ext uri="{FF2B5EF4-FFF2-40B4-BE49-F238E27FC236}">
                <a16:creationId xmlns:a16="http://schemas.microsoft.com/office/drawing/2014/main" id="{4AE6F187-9559-4B1F-8600-CCE95C2E88EB}"/>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8" name="Fußzeilenplatzhalter 7">
            <a:extLst>
              <a:ext uri="{FF2B5EF4-FFF2-40B4-BE49-F238E27FC236}">
                <a16:creationId xmlns:a16="http://schemas.microsoft.com/office/drawing/2014/main" id="{250B3563-8ECB-42C1-BE1F-C631B8ED9CD8}"/>
              </a:ext>
            </a:extLst>
          </p:cNvPr>
          <p:cNvSpPr>
            <a:spLocks noGrp="1"/>
          </p:cNvSpPr>
          <p:nvPr>
            <p:ph type="ftr" sz="quarter" idx="11"/>
          </p:nvPr>
        </p:nvSpPr>
        <p:spPr/>
        <p:txBody>
          <a:bodyPr/>
          <a:lstStyle/>
          <a:p>
            <a:endParaRPr lang="de-LI"/>
          </a:p>
        </p:txBody>
      </p:sp>
      <p:sp>
        <p:nvSpPr>
          <p:cNvPr id="9" name="Foliennummernplatzhalter 8">
            <a:extLst>
              <a:ext uri="{FF2B5EF4-FFF2-40B4-BE49-F238E27FC236}">
                <a16:creationId xmlns:a16="http://schemas.microsoft.com/office/drawing/2014/main" id="{9153ECDE-C820-4003-B008-1C000C186415}"/>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243180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7F6689-1B2A-4592-A7B0-140438C45CA7}"/>
              </a:ext>
            </a:extLst>
          </p:cNvPr>
          <p:cNvSpPr>
            <a:spLocks noGrp="1"/>
          </p:cNvSpPr>
          <p:nvPr>
            <p:ph type="title"/>
          </p:nvPr>
        </p:nvSpPr>
        <p:spPr/>
        <p:txBody>
          <a:bodyPr/>
          <a:lstStyle/>
          <a:p>
            <a:r>
              <a:rPr lang="de-DE"/>
              <a:t>Mastertitelformat bearbeiten</a:t>
            </a:r>
            <a:endParaRPr lang="de-LI"/>
          </a:p>
        </p:txBody>
      </p:sp>
      <p:sp>
        <p:nvSpPr>
          <p:cNvPr id="3" name="Datumsplatzhalter 2">
            <a:extLst>
              <a:ext uri="{FF2B5EF4-FFF2-40B4-BE49-F238E27FC236}">
                <a16:creationId xmlns:a16="http://schemas.microsoft.com/office/drawing/2014/main" id="{FE7B398F-8589-4794-8DBB-DD6F6E35C1B7}"/>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4" name="Fußzeilenplatzhalter 3">
            <a:extLst>
              <a:ext uri="{FF2B5EF4-FFF2-40B4-BE49-F238E27FC236}">
                <a16:creationId xmlns:a16="http://schemas.microsoft.com/office/drawing/2014/main" id="{0B505867-912A-4DDE-8552-7182C420FBFE}"/>
              </a:ext>
            </a:extLst>
          </p:cNvPr>
          <p:cNvSpPr>
            <a:spLocks noGrp="1"/>
          </p:cNvSpPr>
          <p:nvPr>
            <p:ph type="ftr" sz="quarter" idx="11"/>
          </p:nvPr>
        </p:nvSpPr>
        <p:spPr/>
        <p:txBody>
          <a:bodyPr/>
          <a:lstStyle/>
          <a:p>
            <a:endParaRPr lang="de-LI"/>
          </a:p>
        </p:txBody>
      </p:sp>
      <p:sp>
        <p:nvSpPr>
          <p:cNvPr id="5" name="Foliennummernplatzhalter 4">
            <a:extLst>
              <a:ext uri="{FF2B5EF4-FFF2-40B4-BE49-F238E27FC236}">
                <a16:creationId xmlns:a16="http://schemas.microsoft.com/office/drawing/2014/main" id="{D9DD5DC6-4A5E-4F59-85F3-B89A368869EA}"/>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278692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FAC9A2-0611-4DD4-A0FD-6D87C9C86EDF}"/>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3" name="Fußzeilenplatzhalter 2">
            <a:extLst>
              <a:ext uri="{FF2B5EF4-FFF2-40B4-BE49-F238E27FC236}">
                <a16:creationId xmlns:a16="http://schemas.microsoft.com/office/drawing/2014/main" id="{1A55FE54-8E49-408F-B08B-B3B1AE91DCB1}"/>
              </a:ext>
            </a:extLst>
          </p:cNvPr>
          <p:cNvSpPr>
            <a:spLocks noGrp="1"/>
          </p:cNvSpPr>
          <p:nvPr>
            <p:ph type="ftr" sz="quarter" idx="11"/>
          </p:nvPr>
        </p:nvSpPr>
        <p:spPr/>
        <p:txBody>
          <a:bodyPr/>
          <a:lstStyle/>
          <a:p>
            <a:endParaRPr lang="de-LI"/>
          </a:p>
        </p:txBody>
      </p:sp>
      <p:sp>
        <p:nvSpPr>
          <p:cNvPr id="4" name="Foliennummernplatzhalter 3">
            <a:extLst>
              <a:ext uri="{FF2B5EF4-FFF2-40B4-BE49-F238E27FC236}">
                <a16:creationId xmlns:a16="http://schemas.microsoft.com/office/drawing/2014/main" id="{A9CCE524-3109-4600-8C7C-4C307250ECB1}"/>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37141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BE329-BE84-491F-A0E3-346FE5CADF5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Inhaltsplatzhalter 2">
            <a:extLst>
              <a:ext uri="{FF2B5EF4-FFF2-40B4-BE49-F238E27FC236}">
                <a16:creationId xmlns:a16="http://schemas.microsoft.com/office/drawing/2014/main" id="{19E9CD39-A828-4DB2-B0B6-AACDCB5A2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Textplatzhalter 3">
            <a:extLst>
              <a:ext uri="{FF2B5EF4-FFF2-40B4-BE49-F238E27FC236}">
                <a16:creationId xmlns:a16="http://schemas.microsoft.com/office/drawing/2014/main" id="{B5AD1E9B-200F-42B6-84BA-1908D650A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64FD217-90AC-453A-8F9C-B11A8203F777}"/>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6" name="Fußzeilenplatzhalter 5">
            <a:extLst>
              <a:ext uri="{FF2B5EF4-FFF2-40B4-BE49-F238E27FC236}">
                <a16:creationId xmlns:a16="http://schemas.microsoft.com/office/drawing/2014/main" id="{45E765AE-0EF9-4346-8C3F-D22088A5788C}"/>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6F14C842-73AB-4184-88C5-624BA0A9D13E}"/>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338791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B3E7EC-D4CF-4B20-AF9C-D6EC49A9DB4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LI"/>
          </a:p>
        </p:txBody>
      </p:sp>
      <p:sp>
        <p:nvSpPr>
          <p:cNvPr id="3" name="Bildplatzhalter 2">
            <a:extLst>
              <a:ext uri="{FF2B5EF4-FFF2-40B4-BE49-F238E27FC236}">
                <a16:creationId xmlns:a16="http://schemas.microsoft.com/office/drawing/2014/main" id="{D7ECCAA0-AB60-4B96-80BD-8903B68AE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LI"/>
          </a:p>
        </p:txBody>
      </p:sp>
      <p:sp>
        <p:nvSpPr>
          <p:cNvPr id="4" name="Textplatzhalter 3">
            <a:extLst>
              <a:ext uri="{FF2B5EF4-FFF2-40B4-BE49-F238E27FC236}">
                <a16:creationId xmlns:a16="http://schemas.microsoft.com/office/drawing/2014/main" id="{E6D30A6A-2D2C-4459-B8C2-467826B2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9E53F75-02EF-4E39-B021-F639A287C2DD}"/>
              </a:ext>
            </a:extLst>
          </p:cNvPr>
          <p:cNvSpPr>
            <a:spLocks noGrp="1"/>
          </p:cNvSpPr>
          <p:nvPr>
            <p:ph type="dt" sz="half" idx="10"/>
          </p:nvPr>
        </p:nvSpPr>
        <p:spPr/>
        <p:txBody>
          <a:bodyPr/>
          <a:lstStyle/>
          <a:p>
            <a:fld id="{BFE3CA57-ACC9-4CAB-ADF9-D763C68F9B50}" type="datetimeFigureOut">
              <a:rPr lang="de-LI" smtClean="0"/>
              <a:t>15.02.19</a:t>
            </a:fld>
            <a:endParaRPr lang="de-LI"/>
          </a:p>
        </p:txBody>
      </p:sp>
      <p:sp>
        <p:nvSpPr>
          <p:cNvPr id="6" name="Fußzeilenplatzhalter 5">
            <a:extLst>
              <a:ext uri="{FF2B5EF4-FFF2-40B4-BE49-F238E27FC236}">
                <a16:creationId xmlns:a16="http://schemas.microsoft.com/office/drawing/2014/main" id="{193BE183-0881-4C99-BCA4-AEC762B59FC9}"/>
              </a:ext>
            </a:extLst>
          </p:cNvPr>
          <p:cNvSpPr>
            <a:spLocks noGrp="1"/>
          </p:cNvSpPr>
          <p:nvPr>
            <p:ph type="ftr" sz="quarter" idx="11"/>
          </p:nvPr>
        </p:nvSpPr>
        <p:spPr/>
        <p:txBody>
          <a:bodyPr/>
          <a:lstStyle/>
          <a:p>
            <a:endParaRPr lang="de-LI"/>
          </a:p>
        </p:txBody>
      </p:sp>
      <p:sp>
        <p:nvSpPr>
          <p:cNvPr id="7" name="Foliennummernplatzhalter 6">
            <a:extLst>
              <a:ext uri="{FF2B5EF4-FFF2-40B4-BE49-F238E27FC236}">
                <a16:creationId xmlns:a16="http://schemas.microsoft.com/office/drawing/2014/main" id="{B7EBEC52-2920-41C7-8A44-0F439A2669E5}"/>
              </a:ext>
            </a:extLst>
          </p:cNvPr>
          <p:cNvSpPr>
            <a:spLocks noGrp="1"/>
          </p:cNvSpPr>
          <p:nvPr>
            <p:ph type="sldNum" sz="quarter" idx="12"/>
          </p:nvPr>
        </p:nvSpPr>
        <p:spPr/>
        <p:txBody>
          <a:bodyPr/>
          <a:lstStyle/>
          <a:p>
            <a:fld id="{3F29E252-8B43-4C15-9063-2E5EE07690E2}" type="slidenum">
              <a:rPr lang="de-LI" smtClean="0"/>
              <a:t>‹#›</a:t>
            </a:fld>
            <a:endParaRPr lang="de-LI"/>
          </a:p>
        </p:txBody>
      </p:sp>
    </p:spTree>
    <p:extLst>
      <p:ext uri="{BB962C8B-B14F-4D97-AF65-F5344CB8AC3E}">
        <p14:creationId xmlns:p14="http://schemas.microsoft.com/office/powerpoint/2010/main" val="1771815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7F85F63-F046-49B4-B042-80A04C917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LI"/>
          </a:p>
        </p:txBody>
      </p:sp>
      <p:sp>
        <p:nvSpPr>
          <p:cNvPr id="3" name="Textplatzhalter 2">
            <a:extLst>
              <a:ext uri="{FF2B5EF4-FFF2-40B4-BE49-F238E27FC236}">
                <a16:creationId xmlns:a16="http://schemas.microsoft.com/office/drawing/2014/main" id="{A2A534FA-9D1A-4735-A713-D0C473C100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LI"/>
          </a:p>
        </p:txBody>
      </p:sp>
      <p:sp>
        <p:nvSpPr>
          <p:cNvPr id="4" name="Datumsplatzhalter 3">
            <a:extLst>
              <a:ext uri="{FF2B5EF4-FFF2-40B4-BE49-F238E27FC236}">
                <a16:creationId xmlns:a16="http://schemas.microsoft.com/office/drawing/2014/main" id="{8AC6546D-4925-4F00-8096-761D299E19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3CA57-ACC9-4CAB-ADF9-D763C68F9B50}" type="datetimeFigureOut">
              <a:rPr lang="de-LI" smtClean="0"/>
              <a:t>15.02.19</a:t>
            </a:fld>
            <a:endParaRPr lang="de-LI"/>
          </a:p>
        </p:txBody>
      </p:sp>
      <p:sp>
        <p:nvSpPr>
          <p:cNvPr id="5" name="Fußzeilenplatzhalter 4">
            <a:extLst>
              <a:ext uri="{FF2B5EF4-FFF2-40B4-BE49-F238E27FC236}">
                <a16:creationId xmlns:a16="http://schemas.microsoft.com/office/drawing/2014/main" id="{04AC8817-D957-4F3E-B140-97DDCC9782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LI"/>
          </a:p>
        </p:txBody>
      </p:sp>
      <p:sp>
        <p:nvSpPr>
          <p:cNvPr id="6" name="Foliennummernplatzhalter 5">
            <a:extLst>
              <a:ext uri="{FF2B5EF4-FFF2-40B4-BE49-F238E27FC236}">
                <a16:creationId xmlns:a16="http://schemas.microsoft.com/office/drawing/2014/main" id="{2769965E-173D-4F61-80DA-902912819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29E252-8B43-4C15-9063-2E5EE07690E2}" type="slidenum">
              <a:rPr lang="de-LI" smtClean="0"/>
              <a:t>‹#›</a:t>
            </a:fld>
            <a:endParaRPr lang="de-LI"/>
          </a:p>
        </p:txBody>
      </p:sp>
    </p:spTree>
    <p:extLst>
      <p:ext uri="{BB962C8B-B14F-4D97-AF65-F5344CB8AC3E}">
        <p14:creationId xmlns:p14="http://schemas.microsoft.com/office/powerpoint/2010/main" val="1476290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043F19-E096-43A7-8A2C-470A0FE0CB73}"/>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p>
        </p:txBody>
      </p:sp>
      <p:sp>
        <p:nvSpPr>
          <p:cNvPr id="41" name="Ellipse 7">
            <a:extLst>
              <a:ext uri="{FF2B5EF4-FFF2-40B4-BE49-F238E27FC236}">
                <a16:creationId xmlns:a16="http://schemas.microsoft.com/office/drawing/2014/main" id="{34A7AC9A-77DC-4021-91AF-97E5CDEF6C3A}"/>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5" name="Grafik 4">
            <a:extLst>
              <a:ext uri="{FF2B5EF4-FFF2-40B4-BE49-F238E27FC236}">
                <a16:creationId xmlns:a16="http://schemas.microsoft.com/office/drawing/2014/main" id="{B070573E-90FF-4CCF-9116-D9EE0D069EDF}"/>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6" name="Grafik 5">
            <a:extLst>
              <a:ext uri="{FF2B5EF4-FFF2-40B4-BE49-F238E27FC236}">
                <a16:creationId xmlns:a16="http://schemas.microsoft.com/office/drawing/2014/main" id="{C680BC2E-1FF7-4B3C-AE46-724FA8E29B96}"/>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grpSp>
        <p:nvGrpSpPr>
          <p:cNvPr id="3" name="Gruppieren 2">
            <a:extLst>
              <a:ext uri="{FF2B5EF4-FFF2-40B4-BE49-F238E27FC236}">
                <a16:creationId xmlns:a16="http://schemas.microsoft.com/office/drawing/2014/main" id="{D1489D95-017C-4792-99D4-B1E62518802F}"/>
              </a:ext>
            </a:extLst>
          </p:cNvPr>
          <p:cNvGrpSpPr/>
          <p:nvPr/>
        </p:nvGrpSpPr>
        <p:grpSpPr>
          <a:xfrm>
            <a:off x="331891" y="5141444"/>
            <a:ext cx="6182122" cy="1086400"/>
            <a:chOff x="1256978" y="4808814"/>
            <a:chExt cx="3890468" cy="683682"/>
          </a:xfrm>
        </p:grpSpPr>
        <p:sp>
          <p:nvSpPr>
            <p:cNvPr id="8" name="Würfel 31">
              <a:extLst>
                <a:ext uri="{FF2B5EF4-FFF2-40B4-BE49-F238E27FC236}">
                  <a16:creationId xmlns:a16="http://schemas.microsoft.com/office/drawing/2014/main" id="{DD670BF2-DA56-41B1-B6E3-4434BE403DCF}"/>
                </a:ext>
              </a:extLst>
            </p:cNvPr>
            <p:cNvSpPr>
              <a:spLocks noChangeAspect="1"/>
            </p:cNvSpPr>
            <p:nvPr/>
          </p:nvSpPr>
          <p:spPr>
            <a:xfrm>
              <a:off x="1357175"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9" name="Textfeld 8">
              <a:extLst>
                <a:ext uri="{FF2B5EF4-FFF2-40B4-BE49-F238E27FC236}">
                  <a16:creationId xmlns:a16="http://schemas.microsoft.com/office/drawing/2014/main" id="{CAD8F899-9BF2-4559-8927-CCF369980505}"/>
                </a:ext>
              </a:extLst>
            </p:cNvPr>
            <p:cNvSpPr txBox="1"/>
            <p:nvPr/>
          </p:nvSpPr>
          <p:spPr>
            <a:xfrm>
              <a:off x="1256978"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Alessandro</a:t>
              </a:r>
            </a:p>
            <a:p>
              <a:pPr marL="7938" algn="ctr"/>
              <a:r>
                <a:rPr lang="de-DE" sz="1100" b="1" dirty="0" err="1">
                  <a:solidFill>
                    <a:schemeClr val="bg1"/>
                  </a:solidFill>
                  <a:latin typeface="Segoe UI" panose="020B0502040204020203" pitchFamily="34" charset="0"/>
                  <a:cs typeface="Segoe UI" panose="020B0502040204020203" pitchFamily="34" charset="0"/>
                </a:rPr>
                <a:t>Tarantola</a:t>
              </a:r>
              <a:endParaRPr lang="de-DE" sz="1100" b="1" dirty="0">
                <a:solidFill>
                  <a:schemeClr val="bg1"/>
                </a:solidFill>
                <a:latin typeface="Segoe UI" panose="020B0502040204020203" pitchFamily="34" charset="0"/>
                <a:cs typeface="Segoe UI" panose="020B0502040204020203" pitchFamily="34" charset="0"/>
              </a:endParaRPr>
            </a:p>
          </p:txBody>
        </p:sp>
        <p:sp>
          <p:nvSpPr>
            <p:cNvPr id="10" name="Würfel 33">
              <a:extLst>
                <a:ext uri="{FF2B5EF4-FFF2-40B4-BE49-F238E27FC236}">
                  <a16:creationId xmlns:a16="http://schemas.microsoft.com/office/drawing/2014/main" id="{77DAB5E6-E11B-4BFB-9651-01A3944C61F4}"/>
                </a:ext>
              </a:extLst>
            </p:cNvPr>
            <p:cNvSpPr>
              <a:spLocks noChangeAspect="1"/>
            </p:cNvSpPr>
            <p:nvPr/>
          </p:nvSpPr>
          <p:spPr>
            <a:xfrm>
              <a:off x="2133743"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1" name="Textfeld 10">
              <a:extLst>
                <a:ext uri="{FF2B5EF4-FFF2-40B4-BE49-F238E27FC236}">
                  <a16:creationId xmlns:a16="http://schemas.microsoft.com/office/drawing/2014/main" id="{1D4316F8-90A2-491D-B629-38FF2B95464C}"/>
                </a:ext>
              </a:extLst>
            </p:cNvPr>
            <p:cNvSpPr txBox="1"/>
            <p:nvPr/>
          </p:nvSpPr>
          <p:spPr>
            <a:xfrm>
              <a:off x="2010946" y="5047039"/>
              <a:ext cx="743916" cy="271161"/>
            </a:xfrm>
            <a:prstGeom prst="rect">
              <a:avLst/>
            </a:prstGeom>
            <a:noFill/>
          </p:spPr>
          <p:txBody>
            <a:bodyPr wrap="square" rtlCol="0">
              <a:spAutoFit/>
            </a:bodyPr>
            <a:lstStyle/>
            <a:p>
              <a:pPr marL="7938" algn="ctr"/>
              <a:r>
                <a:rPr lang="de-DE" sz="1100" b="1" dirty="0" err="1">
                  <a:solidFill>
                    <a:schemeClr val="bg1"/>
                  </a:solidFill>
                  <a:latin typeface="Segoe UI" panose="020B0502040204020203" pitchFamily="34" charset="0"/>
                  <a:cs typeface="Segoe UI" panose="020B0502040204020203" pitchFamily="34" charset="0"/>
                </a:rPr>
                <a:t>Chaoran</a:t>
              </a:r>
              <a:endParaRPr lang="de-DE" sz="1100" b="1" dirty="0">
                <a:solidFill>
                  <a:schemeClr val="bg1"/>
                </a:solidFill>
                <a:latin typeface="Segoe UI" panose="020B0502040204020203" pitchFamily="34" charset="0"/>
                <a:cs typeface="Segoe UI" panose="020B0502040204020203" pitchFamily="34" charset="0"/>
              </a:endParaRPr>
            </a:p>
            <a:p>
              <a:pPr marL="7938" algn="ctr"/>
              <a:r>
                <a:rPr lang="de-DE" sz="1100" b="1" dirty="0">
                  <a:solidFill>
                    <a:schemeClr val="bg1"/>
                  </a:solidFill>
                  <a:latin typeface="Segoe UI" panose="020B0502040204020203" pitchFamily="34" charset="0"/>
                  <a:cs typeface="Segoe UI" panose="020B0502040204020203" pitchFamily="34" charset="0"/>
                </a:rPr>
                <a:t>Chen</a:t>
              </a:r>
            </a:p>
          </p:txBody>
        </p:sp>
        <p:sp>
          <p:nvSpPr>
            <p:cNvPr id="12" name="Würfel 35">
              <a:extLst>
                <a:ext uri="{FF2B5EF4-FFF2-40B4-BE49-F238E27FC236}">
                  <a16:creationId xmlns:a16="http://schemas.microsoft.com/office/drawing/2014/main" id="{B55C51EE-A2BB-45A0-B5F9-298C4CA7756D}"/>
                </a:ext>
              </a:extLst>
            </p:cNvPr>
            <p:cNvSpPr>
              <a:spLocks noChangeAspect="1"/>
            </p:cNvSpPr>
            <p:nvPr/>
          </p:nvSpPr>
          <p:spPr>
            <a:xfrm>
              <a:off x="3686878"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3" name="Textfeld 12">
              <a:extLst>
                <a:ext uri="{FF2B5EF4-FFF2-40B4-BE49-F238E27FC236}">
                  <a16:creationId xmlns:a16="http://schemas.microsoft.com/office/drawing/2014/main" id="{41D7994A-5960-488B-A081-E55AB15A954B}"/>
                </a:ext>
              </a:extLst>
            </p:cNvPr>
            <p:cNvSpPr txBox="1"/>
            <p:nvPr/>
          </p:nvSpPr>
          <p:spPr>
            <a:xfrm>
              <a:off x="361234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Sergiu</a:t>
              </a:r>
            </a:p>
            <a:p>
              <a:pPr marL="7938" algn="ctr"/>
              <a:r>
                <a:rPr lang="de-DE" sz="1100" b="1" dirty="0" err="1">
                  <a:solidFill>
                    <a:schemeClr val="bg1"/>
                  </a:solidFill>
                  <a:latin typeface="Segoe UI" panose="020B0502040204020203" pitchFamily="34" charset="0"/>
                  <a:cs typeface="Segoe UI" panose="020B0502040204020203" pitchFamily="34" charset="0"/>
                </a:rPr>
                <a:t>Soima</a:t>
              </a:r>
              <a:endParaRPr lang="de-DE" sz="1100" b="1" dirty="0">
                <a:solidFill>
                  <a:schemeClr val="bg1"/>
                </a:solidFill>
                <a:latin typeface="Segoe UI" panose="020B0502040204020203" pitchFamily="34" charset="0"/>
                <a:cs typeface="Segoe UI" panose="020B0502040204020203" pitchFamily="34" charset="0"/>
              </a:endParaRPr>
            </a:p>
          </p:txBody>
        </p:sp>
        <p:sp>
          <p:nvSpPr>
            <p:cNvPr id="14" name="Würfel 37">
              <a:extLst>
                <a:ext uri="{FF2B5EF4-FFF2-40B4-BE49-F238E27FC236}">
                  <a16:creationId xmlns:a16="http://schemas.microsoft.com/office/drawing/2014/main" id="{751C2755-D7E8-44A7-B6DF-39C7D86DE7C9}"/>
                </a:ext>
              </a:extLst>
            </p:cNvPr>
            <p:cNvSpPr>
              <a:spLocks noChangeAspect="1"/>
            </p:cNvSpPr>
            <p:nvPr/>
          </p:nvSpPr>
          <p:spPr>
            <a:xfrm>
              <a:off x="4463446" y="4808814"/>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dirty="0"/>
            </a:p>
          </p:txBody>
        </p:sp>
        <p:sp>
          <p:nvSpPr>
            <p:cNvPr id="15" name="Textfeld 14">
              <a:extLst>
                <a:ext uri="{FF2B5EF4-FFF2-40B4-BE49-F238E27FC236}">
                  <a16:creationId xmlns:a16="http://schemas.microsoft.com/office/drawing/2014/main" id="{75CD0EE2-3345-4D14-B551-260CEBB7FBAB}"/>
                </a:ext>
              </a:extLst>
            </p:cNvPr>
            <p:cNvSpPr txBox="1"/>
            <p:nvPr/>
          </p:nvSpPr>
          <p:spPr>
            <a:xfrm>
              <a:off x="4381503" y="5047039"/>
              <a:ext cx="706394"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Severin</a:t>
              </a:r>
            </a:p>
            <a:p>
              <a:pPr marL="7938" algn="ctr"/>
              <a:r>
                <a:rPr lang="de-DE" sz="1100" b="1" dirty="0">
                  <a:solidFill>
                    <a:schemeClr val="bg1"/>
                  </a:solidFill>
                  <a:latin typeface="Segoe UI" panose="020B0502040204020203" pitchFamily="34" charset="0"/>
                  <a:cs typeface="Segoe UI" panose="020B0502040204020203" pitchFamily="34" charset="0"/>
                </a:rPr>
                <a:t>Kranz</a:t>
              </a:r>
            </a:p>
          </p:txBody>
        </p:sp>
        <p:sp>
          <p:nvSpPr>
            <p:cNvPr id="16" name="Würfel 33">
              <a:extLst>
                <a:ext uri="{FF2B5EF4-FFF2-40B4-BE49-F238E27FC236}">
                  <a16:creationId xmlns:a16="http://schemas.microsoft.com/office/drawing/2014/main" id="{E1BFEC81-8249-455B-A541-D6341F89E3E5}"/>
                </a:ext>
              </a:extLst>
            </p:cNvPr>
            <p:cNvSpPr>
              <a:spLocks noChangeAspect="1"/>
            </p:cNvSpPr>
            <p:nvPr/>
          </p:nvSpPr>
          <p:spPr>
            <a:xfrm>
              <a:off x="2910310" y="4808816"/>
              <a:ext cx="684000" cy="683680"/>
            </a:xfrm>
            <a:prstGeom prst="cube">
              <a:avLst/>
            </a:prstGeom>
            <a:solidFill>
              <a:srgbClr val="FF343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17" name="Textfeld 16">
              <a:extLst>
                <a:ext uri="{FF2B5EF4-FFF2-40B4-BE49-F238E27FC236}">
                  <a16:creationId xmlns:a16="http://schemas.microsoft.com/office/drawing/2014/main" id="{9E09C635-B9D9-4715-A14A-E669CF80D5CD}"/>
                </a:ext>
              </a:extLst>
            </p:cNvPr>
            <p:cNvSpPr txBox="1"/>
            <p:nvPr/>
          </p:nvSpPr>
          <p:spPr>
            <a:xfrm>
              <a:off x="2810449" y="5047039"/>
              <a:ext cx="743916" cy="271161"/>
            </a:xfrm>
            <a:prstGeom prst="rect">
              <a:avLst/>
            </a:prstGeom>
            <a:noFill/>
          </p:spPr>
          <p:txBody>
            <a:bodyPr wrap="square" rtlCol="0">
              <a:spAutoFit/>
            </a:bodyPr>
            <a:lstStyle/>
            <a:p>
              <a:pPr marL="7938" algn="ctr"/>
              <a:r>
                <a:rPr lang="de-DE" sz="1100" b="1" dirty="0">
                  <a:solidFill>
                    <a:schemeClr val="bg1"/>
                  </a:solidFill>
                  <a:latin typeface="Segoe UI" panose="020B0502040204020203" pitchFamily="34" charset="0"/>
                  <a:cs typeface="Segoe UI" panose="020B0502040204020203" pitchFamily="34" charset="0"/>
                </a:rPr>
                <a:t>David</a:t>
              </a:r>
            </a:p>
            <a:p>
              <a:pPr marL="7938" algn="ctr"/>
              <a:r>
                <a:rPr lang="de-DE" sz="1100" b="1" dirty="0" err="1">
                  <a:solidFill>
                    <a:schemeClr val="bg1"/>
                  </a:solidFill>
                  <a:latin typeface="Segoe UI" panose="020B0502040204020203" pitchFamily="34" charset="0"/>
                  <a:cs typeface="Segoe UI" panose="020B0502040204020203" pitchFamily="34" charset="0"/>
                </a:rPr>
                <a:t>Ittah</a:t>
              </a:r>
              <a:endParaRPr lang="de-DE" sz="1100" b="1" dirty="0">
                <a:solidFill>
                  <a:schemeClr val="bg1"/>
                </a:solidFill>
                <a:latin typeface="Segoe UI" panose="020B0502040204020203" pitchFamily="34" charset="0"/>
                <a:cs typeface="Segoe UI" panose="020B0502040204020203" pitchFamily="34" charset="0"/>
              </a:endParaRPr>
            </a:p>
          </p:txBody>
        </p:sp>
      </p:grpSp>
      <p:pic>
        <p:nvPicPr>
          <p:cNvPr id="28" name="Grafik 27">
            <a:extLst>
              <a:ext uri="{FF2B5EF4-FFF2-40B4-BE49-F238E27FC236}">
                <a16:creationId xmlns:a16="http://schemas.microsoft.com/office/drawing/2014/main" id="{F5B48AD3-CDC9-4D19-AE00-8695E6F1E3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88553" y="-3312811"/>
            <a:ext cx="3717229" cy="2423568"/>
          </a:xfrm>
          <a:prstGeom prst="rect">
            <a:avLst/>
          </a:prstGeom>
        </p:spPr>
      </p:pic>
      <p:pic>
        <p:nvPicPr>
          <p:cNvPr id="33" name="Grafik 32">
            <a:extLst>
              <a:ext uri="{FF2B5EF4-FFF2-40B4-BE49-F238E27FC236}">
                <a16:creationId xmlns:a16="http://schemas.microsoft.com/office/drawing/2014/main" id="{6A8842AE-1174-4455-8B52-1E12E2CCE22E}"/>
              </a:ext>
            </a:extLst>
          </p:cNvPr>
          <p:cNvPicPr>
            <a:picLocks noChangeAspect="1"/>
          </p:cNvPicPr>
          <p:nvPr/>
        </p:nvPicPr>
        <p:blipFill rotWithShape="1">
          <a:blip r:embed="rId5"/>
          <a:srcRect l="26811" t="42553" b="38161"/>
          <a:stretch/>
        </p:blipFill>
        <p:spPr>
          <a:xfrm>
            <a:off x="496277" y="6274368"/>
            <a:ext cx="1975565" cy="526433"/>
          </a:xfrm>
          <a:prstGeom prst="rect">
            <a:avLst/>
          </a:prstGeom>
        </p:spPr>
      </p:pic>
      <p:sp>
        <p:nvSpPr>
          <p:cNvPr id="39" name="Rechteck 38">
            <a:extLst>
              <a:ext uri="{FF2B5EF4-FFF2-40B4-BE49-F238E27FC236}">
                <a16:creationId xmlns:a16="http://schemas.microsoft.com/office/drawing/2014/main" id="{0287ADFB-0493-48E9-9E19-29931EBE25EF}"/>
              </a:ext>
            </a:extLst>
          </p:cNvPr>
          <p:cNvSpPr/>
          <p:nvPr/>
        </p:nvSpPr>
        <p:spPr>
          <a:xfrm>
            <a:off x="499752" y="1591021"/>
            <a:ext cx="11671921" cy="2956360"/>
          </a:xfrm>
          <a:prstGeom prst="rect">
            <a:avLst/>
          </a:prstGeom>
          <a:solidFill>
            <a:srgbClr val="FFFFFF">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Ins="396000" rtlCol="0" anchor="t"/>
          <a:lstStyle/>
          <a:p>
            <a:r>
              <a:rPr lang="en-GB" b="1" dirty="0">
                <a:solidFill>
                  <a:schemeClr val="tx1"/>
                </a:solidFill>
                <a:latin typeface="Segoe UI" panose="020B0502040204020203" pitchFamily="34" charset="0"/>
                <a:cs typeface="Segoe UI" panose="020B0502040204020203" pitchFamily="34" charset="0"/>
              </a:rPr>
              <a:t>The WWF Challenge</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Trust</a:t>
            </a:r>
            <a:r>
              <a:rPr lang="en-GB" dirty="0">
                <a:solidFill>
                  <a:schemeClr val="tx1"/>
                </a:solidFill>
                <a:latin typeface="Segoe UI" panose="020B0502040204020203" pitchFamily="34" charset="0"/>
                <a:cs typeface="Segoe UI" panose="020B0502040204020203" pitchFamily="34" charset="0"/>
              </a:rPr>
              <a:t>: Currently, donors rely on WWF’s good faith. Nothing ensures them that their money will be well spent. Distributed Ledgers overcome the issue, taking the trusted third party out of the equation.</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Incentive design: </a:t>
            </a:r>
            <a:r>
              <a:rPr lang="en-GB" dirty="0">
                <a:solidFill>
                  <a:schemeClr val="tx1"/>
                </a:solidFill>
                <a:latin typeface="Segoe UI" panose="020B0502040204020203" pitchFamily="34" charset="0"/>
                <a:cs typeface="Segoe UI" panose="020B0502040204020203" pitchFamily="34" charset="0"/>
              </a:rPr>
              <a:t>data hunters, or Rangers as we like to call them, receive both short-term economic incentives (ether) and voting right (</a:t>
            </a:r>
            <a:r>
              <a:rPr lang="en-GB" dirty="0" err="1">
                <a:solidFill>
                  <a:schemeClr val="tx1"/>
                </a:solidFill>
                <a:latin typeface="Segoe UI" panose="020B0502040204020203" pitchFamily="34" charset="0"/>
                <a:cs typeface="Segoe UI" panose="020B0502040204020203" pitchFamily="34" charset="0"/>
              </a:rPr>
              <a:t>RangerToken</a:t>
            </a:r>
            <a:r>
              <a:rPr lang="en-GB" dirty="0">
                <a:solidFill>
                  <a:schemeClr val="tx1"/>
                </a:solidFill>
                <a:latin typeface="Segoe UI" panose="020B0502040204020203" pitchFamily="34" charset="0"/>
                <a:cs typeface="Segoe UI" panose="020B0502040204020203" pitchFamily="34" charset="0"/>
              </a:rPr>
              <a:t>) for future development projects in their area.</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Proving mechanisms: </a:t>
            </a:r>
            <a:r>
              <a:rPr lang="en-GB" dirty="0">
                <a:solidFill>
                  <a:schemeClr val="tx1"/>
                </a:solidFill>
                <a:latin typeface="Segoe UI" panose="020B0502040204020203" pitchFamily="34" charset="0"/>
                <a:cs typeface="Segoe UI" panose="020B0502040204020203" pitchFamily="34" charset="0"/>
              </a:rPr>
              <a:t>IoT devices installed by Rangers are used to monitor the area and certify when certain impact goals are met. In this virtuous circle, Rangers help themselves and donors to receive </a:t>
            </a:r>
            <a:r>
              <a:rPr lang="en-GB" dirty="0" err="1">
                <a:solidFill>
                  <a:schemeClr val="tx1"/>
                </a:solidFill>
                <a:latin typeface="Segoe UI" panose="020B0502040204020203" pitchFamily="34" charset="0"/>
                <a:cs typeface="Segoe UI" panose="020B0502040204020203" pitchFamily="34" charset="0"/>
              </a:rPr>
              <a:t>bether</a:t>
            </a:r>
            <a:r>
              <a:rPr lang="en-GB" dirty="0">
                <a:solidFill>
                  <a:schemeClr val="tx1"/>
                </a:solidFill>
                <a:latin typeface="Segoe UI" panose="020B0502040204020203" pitchFamily="34" charset="0"/>
                <a:cs typeface="Segoe UI" panose="020B0502040204020203" pitchFamily="34" charset="0"/>
              </a:rPr>
              <a:t>, more trustworthy and transparent proofs.</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Gamification: </a:t>
            </a:r>
            <a:r>
              <a:rPr lang="en-GB" dirty="0">
                <a:solidFill>
                  <a:schemeClr val="tx1"/>
                </a:solidFill>
                <a:latin typeface="Segoe UI" panose="020B0502040204020203" pitchFamily="34" charset="0"/>
                <a:cs typeface="Segoe UI" panose="020B0502040204020203" pitchFamily="34" charset="0"/>
              </a:rPr>
              <a:t>unique collectibles (</a:t>
            </a:r>
            <a:r>
              <a:rPr lang="en-GB" dirty="0" err="1">
                <a:solidFill>
                  <a:schemeClr val="tx1"/>
                </a:solidFill>
                <a:latin typeface="Segoe UI" panose="020B0502040204020203" pitchFamily="34" charset="0"/>
                <a:cs typeface="Segoe UI" panose="020B0502040204020203" pitchFamily="34" charset="0"/>
              </a:rPr>
              <a:t>CryptoBisons</a:t>
            </a:r>
            <a:r>
              <a:rPr lang="en-GB" dirty="0">
                <a:solidFill>
                  <a:schemeClr val="tx1"/>
                </a:solidFill>
                <a:latin typeface="Segoe UI" panose="020B0502040204020203" pitchFamily="34" charset="0"/>
                <a:cs typeface="Segoe UI" panose="020B0502040204020203" pitchFamily="34" charset="0"/>
              </a:rPr>
              <a:t> and Wildlife Tokens) promote donations and create an emotional bond with nature!</a:t>
            </a:r>
          </a:p>
          <a:p>
            <a:pPr marL="171450" indent="-171450">
              <a:buFont typeface="Arial" panose="020B0604020202020204" pitchFamily="34" charset="0"/>
              <a:buChar char="•"/>
            </a:pPr>
            <a:r>
              <a:rPr lang="en-GB" b="1" dirty="0">
                <a:solidFill>
                  <a:schemeClr val="tx1"/>
                </a:solidFill>
                <a:latin typeface="Segoe UI" panose="020B0502040204020203" pitchFamily="34" charset="0"/>
                <a:cs typeface="Segoe UI" panose="020B0502040204020203" pitchFamily="34" charset="0"/>
              </a:rPr>
              <a:t>Energy efficiency: </a:t>
            </a:r>
            <a:r>
              <a:rPr lang="en-GB" dirty="0">
                <a:solidFill>
                  <a:schemeClr val="tx1"/>
                </a:solidFill>
                <a:latin typeface="Segoe UI" panose="020B0502040204020203" pitchFamily="34" charset="0"/>
                <a:cs typeface="Segoe UI" panose="020B0502040204020203" pitchFamily="34" charset="0"/>
              </a:rPr>
              <a:t>we only use the Ethereum Blockchain for transaction processing. Data is stored in </a:t>
            </a:r>
            <a:r>
              <a:rPr lang="en-GB" dirty="0" err="1">
                <a:solidFill>
                  <a:schemeClr val="tx1"/>
                </a:solidFill>
                <a:latin typeface="Segoe UI" panose="020B0502040204020203" pitchFamily="34" charset="0"/>
                <a:cs typeface="Segoe UI" panose="020B0502040204020203" pitchFamily="34" charset="0"/>
              </a:rPr>
              <a:t>BigchainDB</a:t>
            </a:r>
            <a:r>
              <a:rPr lang="en-GB" dirty="0">
                <a:solidFill>
                  <a:schemeClr val="tx1"/>
                </a:solidFill>
                <a:latin typeface="Segoe UI" panose="020B0502040204020203" pitchFamily="34" charset="0"/>
                <a:cs typeface="Segoe UI" panose="020B0502040204020203" pitchFamily="34" charset="0"/>
              </a:rPr>
              <a:t> and IPFS</a:t>
            </a:r>
            <a:endParaRPr lang="de-LI" dirty="0">
              <a:solidFill>
                <a:schemeClr val="tx1"/>
              </a:solidFill>
              <a:latin typeface="Segoe UI" panose="020B0502040204020203" pitchFamily="34" charset="0"/>
              <a:cs typeface="Segoe UI" panose="020B0502040204020203" pitchFamily="34" charset="0"/>
            </a:endParaRPr>
          </a:p>
        </p:txBody>
      </p:sp>
      <p:sp>
        <p:nvSpPr>
          <p:cNvPr id="40" name="Rechteck 39">
            <a:extLst>
              <a:ext uri="{FF2B5EF4-FFF2-40B4-BE49-F238E27FC236}">
                <a16:creationId xmlns:a16="http://schemas.microsoft.com/office/drawing/2014/main" id="{D05F240A-9DD1-4554-8278-8727836A2A30}"/>
              </a:ext>
            </a:extLst>
          </p:cNvPr>
          <p:cNvSpPr/>
          <p:nvPr/>
        </p:nvSpPr>
        <p:spPr>
          <a:xfrm>
            <a:off x="441248" y="-40615"/>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6000" b="1" dirty="0">
                <a:solidFill>
                  <a:srgbClr val="FF3434"/>
                </a:solidFill>
                <a:latin typeface="Segoe UI" panose="020B0502040204020203" pitchFamily="34" charset="0"/>
                <a:cs typeface="Segoe UI" panose="020B0502040204020203" pitchFamily="34" charset="0"/>
              </a:rPr>
              <a:t>Project Byson – WWF Challenge</a:t>
            </a:r>
          </a:p>
          <a:p>
            <a:r>
              <a:rPr lang="en-GB" sz="2800" dirty="0">
                <a:solidFill>
                  <a:srgbClr val="FF3434"/>
                </a:solidFill>
                <a:latin typeface="Segoe UI" panose="020B0502040204020203" pitchFamily="34" charset="0"/>
                <a:cs typeface="Segoe UI" panose="020B0502040204020203" pitchFamily="34" charset="0"/>
              </a:rPr>
              <a:t>https://github.com/betherworld/byson</a:t>
            </a:r>
            <a:endParaRPr lang="de-LI" sz="6000" dirty="0">
              <a:solidFill>
                <a:srgbClr val="FF3434"/>
              </a:solidFill>
              <a:latin typeface="Segoe UI" panose="020B0502040204020203" pitchFamily="34" charset="0"/>
              <a:cs typeface="Segoe UI" panose="020B0502040204020203" pitchFamily="34" charset="0"/>
            </a:endParaRPr>
          </a:p>
        </p:txBody>
      </p:sp>
      <p:pic>
        <p:nvPicPr>
          <p:cNvPr id="27" name="Grafik 18">
            <a:extLst>
              <a:ext uri="{FF2B5EF4-FFF2-40B4-BE49-F238E27FC236}">
                <a16:creationId xmlns:a16="http://schemas.microsoft.com/office/drawing/2014/main" id="{1E9C7157-874B-8240-B668-9E5F68433D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pic>
        <p:nvPicPr>
          <p:cNvPr id="2" name="Picture 1">
            <a:extLst>
              <a:ext uri="{FF2B5EF4-FFF2-40B4-BE49-F238E27FC236}">
                <a16:creationId xmlns:a16="http://schemas.microsoft.com/office/drawing/2014/main" id="{7A21D9CB-C968-8E48-9652-CF118B2AC6A1}"/>
              </a:ext>
            </a:extLst>
          </p:cNvPr>
          <p:cNvPicPr>
            <a:picLocks noChangeAspect="1"/>
          </p:cNvPicPr>
          <p:nvPr/>
        </p:nvPicPr>
        <p:blipFill>
          <a:blip r:embed="rId7"/>
          <a:stretch>
            <a:fillRect/>
          </a:stretch>
        </p:blipFill>
        <p:spPr>
          <a:xfrm>
            <a:off x="2441676" y="6329427"/>
            <a:ext cx="2245078" cy="490430"/>
          </a:xfrm>
          <a:prstGeom prst="rect">
            <a:avLst/>
          </a:prstGeom>
        </p:spPr>
      </p:pic>
      <p:pic>
        <p:nvPicPr>
          <p:cNvPr id="7" name="Picture 6">
            <a:extLst>
              <a:ext uri="{FF2B5EF4-FFF2-40B4-BE49-F238E27FC236}">
                <a16:creationId xmlns:a16="http://schemas.microsoft.com/office/drawing/2014/main" id="{E59EF6A6-384B-BB46-AF61-64FFA05C63D7}"/>
              </a:ext>
            </a:extLst>
          </p:cNvPr>
          <p:cNvPicPr>
            <a:picLocks noChangeAspect="1"/>
          </p:cNvPicPr>
          <p:nvPr/>
        </p:nvPicPr>
        <p:blipFill>
          <a:blip r:embed="rId8"/>
          <a:stretch>
            <a:fillRect/>
          </a:stretch>
        </p:blipFill>
        <p:spPr>
          <a:xfrm>
            <a:off x="5029568" y="6367038"/>
            <a:ext cx="1657146" cy="415207"/>
          </a:xfrm>
          <a:prstGeom prst="rect">
            <a:avLst/>
          </a:prstGeom>
        </p:spPr>
      </p:pic>
    </p:spTree>
    <p:extLst>
      <p:ext uri="{BB962C8B-B14F-4D97-AF65-F5344CB8AC3E}">
        <p14:creationId xmlns:p14="http://schemas.microsoft.com/office/powerpoint/2010/main" val="76663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pic>
        <p:nvPicPr>
          <p:cNvPr id="76" name="Grafik 75">
            <a:extLst>
              <a:ext uri="{FF2B5EF4-FFF2-40B4-BE49-F238E27FC236}">
                <a16:creationId xmlns:a16="http://schemas.microsoft.com/office/drawing/2014/main" id="{5EBFAB69-744D-41A9-AC66-0921C5EFCA1F}"/>
              </a:ext>
            </a:extLst>
          </p:cNvPr>
          <p:cNvPicPr>
            <a:picLocks noChangeAspect="1"/>
          </p:cNvPicPr>
          <p:nvPr/>
        </p:nvPicPr>
        <p:blipFill>
          <a:blip r:embed="rId2"/>
          <a:stretch>
            <a:fillRect/>
          </a:stretch>
        </p:blipFill>
        <p:spPr>
          <a:xfrm>
            <a:off x="500442" y="2555045"/>
            <a:ext cx="5978640" cy="4195876"/>
          </a:xfrm>
          <a:prstGeom prst="rect">
            <a:avLst/>
          </a:prstGeom>
        </p:spPr>
      </p:pic>
      <p:sp>
        <p:nvSpPr>
          <p:cNvPr id="78" name="Rechteck 77">
            <a:extLst>
              <a:ext uri="{FF2B5EF4-FFF2-40B4-BE49-F238E27FC236}">
                <a16:creationId xmlns:a16="http://schemas.microsoft.com/office/drawing/2014/main" id="{6A91679A-557C-4467-819F-E313F5108BEA}"/>
              </a:ext>
            </a:extLst>
          </p:cNvPr>
          <p:cNvSpPr/>
          <p:nvPr/>
        </p:nvSpPr>
        <p:spPr>
          <a:xfrm rot="5400000" flipH="1">
            <a:off x="316615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err="1">
                <a:solidFill>
                  <a:srgbClr val="FF3434"/>
                </a:solidFill>
                <a:latin typeface="Segoe UI" panose="020B0502040204020203" pitchFamily="34" charset="0"/>
                <a:cs typeface="Segoe UI" panose="020B0502040204020203" pitchFamily="34" charset="0"/>
              </a:rPr>
              <a:t>Crypto-Economic</a:t>
            </a:r>
            <a:r>
              <a:rPr lang="de-LI" sz="2000" b="1" dirty="0">
                <a:solidFill>
                  <a:srgbClr val="FF3434"/>
                </a:solidFill>
                <a:latin typeface="Segoe UI" panose="020B0502040204020203" pitchFamily="34" charset="0"/>
                <a:cs typeface="Segoe UI" panose="020B0502040204020203" pitchFamily="34" charset="0"/>
              </a:rPr>
              <a:t> Design</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9430005"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System Architecture</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00390" y="954188"/>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goal of the project is threefold: incentivize locals to become an active part in environmental preservation; promote donations; grant total transparency to all involved parties. The first one is achieved by rewarding useful actions performed by locals with money, as well as the possibility to actively shape the future of the community, voting for their favorite project. The second relies on gamification and on the perspective of a future value of the unique </a:t>
            </a:r>
            <a:r>
              <a:rPr lang="en-US" sz="1400" dirty="0" err="1">
                <a:latin typeface="Segoe UI Light" panose="020B0502040204020203" pitchFamily="34" charset="0"/>
                <a:cs typeface="Segoe UI Light" panose="020B0502040204020203" pitchFamily="34" charset="0"/>
              </a:rPr>
              <a:t>CryptoBisons</a:t>
            </a:r>
            <a:r>
              <a:rPr lang="en-US" sz="1400" dirty="0">
                <a:latin typeface="Segoe UI Light" panose="020B0502040204020203" pitchFamily="34" charset="0"/>
                <a:cs typeface="Segoe UI Light" panose="020B0502040204020203" pitchFamily="34" charset="0"/>
              </a:rPr>
              <a:t> (each linked to a real animal) and Wildlife Tokens. The third exploits the advantages of distributed ledgers, implementing a fully decentralized network shared by a community of peers.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The </a:t>
            </a:r>
            <a:r>
              <a:rPr lang="de-LI" sz="6000" b="1" dirty="0" err="1">
                <a:solidFill>
                  <a:srgbClr val="FF3434"/>
                </a:solidFill>
                <a:latin typeface="Segoe UI" panose="020B0502040204020203" pitchFamily="34" charset="0"/>
                <a:cs typeface="Segoe UI" panose="020B0502040204020203" pitchFamily="34" charset="0"/>
              </a:rPr>
              <a:t>Idea</a:t>
            </a:r>
            <a:endParaRPr lang="de-LI" sz="6000" b="1" dirty="0">
              <a:solidFill>
                <a:srgbClr val="FF3434"/>
              </a:solidFill>
              <a:latin typeface="Segoe UI" panose="020B0502040204020203" pitchFamily="34" charset="0"/>
              <a:cs typeface="Segoe UI" panose="020B0502040204020203" pitchFamily="34" charset="0"/>
            </a:endParaRPr>
          </a:p>
        </p:txBody>
      </p:sp>
      <p:pic>
        <p:nvPicPr>
          <p:cNvPr id="2" name="Immagine 1">
            <a:extLst>
              <a:ext uri="{FF2B5EF4-FFF2-40B4-BE49-F238E27FC236}">
                <a16:creationId xmlns:a16="http://schemas.microsoft.com/office/drawing/2014/main" id="{7CB0AE21-084E-4A1B-8FC5-E183C65E4D64}"/>
              </a:ext>
            </a:extLst>
          </p:cNvPr>
          <p:cNvPicPr>
            <a:picLocks noChangeAspect="1"/>
          </p:cNvPicPr>
          <p:nvPr/>
        </p:nvPicPr>
        <p:blipFill>
          <a:blip r:embed="rId3"/>
          <a:stretch>
            <a:fillRect/>
          </a:stretch>
        </p:blipFill>
        <p:spPr>
          <a:xfrm>
            <a:off x="6886576" y="2555045"/>
            <a:ext cx="4297576" cy="4241642"/>
          </a:xfrm>
          <a:prstGeom prst="rect">
            <a:avLst/>
          </a:prstGeom>
        </p:spPr>
      </p:pic>
      <p:pic>
        <p:nvPicPr>
          <p:cNvPr id="10" name="Grafik 18">
            <a:extLst>
              <a:ext uri="{FF2B5EF4-FFF2-40B4-BE49-F238E27FC236}">
                <a16:creationId xmlns:a16="http://schemas.microsoft.com/office/drawing/2014/main" id="{27C7A98F-5108-CE4F-9BDE-11694FAE4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4150603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Ellipse 7">
            <a:extLst>
              <a:ext uri="{FF2B5EF4-FFF2-40B4-BE49-F238E27FC236}">
                <a16:creationId xmlns:a16="http://schemas.microsoft.com/office/drawing/2014/main" id="{850F4403-C37A-4F72-BDB0-15D3ACBD5458}"/>
              </a:ext>
            </a:extLst>
          </p:cNvPr>
          <p:cNvSpPr/>
          <p:nvPr/>
        </p:nvSpPr>
        <p:spPr>
          <a:xfrm>
            <a:off x="9734715"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40" name="Ellipse 7">
            <a:extLst>
              <a:ext uri="{FF2B5EF4-FFF2-40B4-BE49-F238E27FC236}">
                <a16:creationId xmlns:a16="http://schemas.microsoft.com/office/drawing/2014/main" id="{8702F7FE-69F2-4627-99C7-26253E59EC75}"/>
              </a:ext>
            </a:extLst>
          </p:cNvPr>
          <p:cNvSpPr/>
          <p:nvPr/>
        </p:nvSpPr>
        <p:spPr>
          <a:xfrm>
            <a:off x="6184626"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39" name="Ellipse 7">
            <a:extLst>
              <a:ext uri="{FF2B5EF4-FFF2-40B4-BE49-F238E27FC236}">
                <a16:creationId xmlns:a16="http://schemas.microsoft.com/office/drawing/2014/main" id="{21EF42DF-B4E3-4F74-821A-DA1AAD4AE834}"/>
              </a:ext>
            </a:extLst>
          </p:cNvPr>
          <p:cNvSpPr/>
          <p:nvPr/>
        </p:nvSpPr>
        <p:spPr>
          <a:xfrm>
            <a:off x="2304785" y="1863005"/>
            <a:ext cx="922198" cy="921754"/>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812667" y="408524"/>
            <a:ext cx="652693" cy="3677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Environment</a:t>
            </a: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5823855"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Community</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digital revolution brought about by the use of DLT-connected technologies might yield an unprecedented impact. The keywords for the new era are:</a:t>
            </a:r>
          </a:p>
          <a:p>
            <a:pPr algn="just"/>
            <a:r>
              <a:rPr lang="en-US" sz="1400" dirty="0">
                <a:latin typeface="Segoe UI Light" panose="020B0502040204020203" pitchFamily="34" charset="0"/>
                <a:cs typeface="Segoe UI Light" panose="020B0502040204020203" pitchFamily="34" charset="0"/>
              </a:rPr>
              <a:t>decentralization, sustainability, transparency. The successful implementation of our model could hopefully generate all three of them: empowering the local community, granting donors total control over their money and providing them with reliable up-to-date data, and protecting the environment in the process.</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Disruption Potential</a:t>
            </a: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300390" y="2560921"/>
            <a:ext cx="3677250" cy="2598907"/>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The manpower provided by the rangers exponentially speeds up the installment of the monitoring system in the area. More control over the area allows WWF to plan more efficient and precise interventions.</a:t>
            </a:r>
          </a:p>
          <a:p>
            <a:pPr algn="just"/>
            <a:r>
              <a:rPr lang="en-US" sz="1400" dirty="0">
                <a:latin typeface="Segoe UI Light" panose="020B0502040204020203" pitchFamily="34" charset="0"/>
                <a:cs typeface="Segoe UI Light" panose="020B0502040204020203" pitchFamily="34" charset="0"/>
              </a:rPr>
              <a:t>Eventually, the local community learns the value of a healthy environment and takes care of it, making the physical presence of a third party (like WWF) unneeded.</a:t>
            </a:r>
          </a:p>
        </p:txBody>
      </p:sp>
      <p:sp>
        <p:nvSpPr>
          <p:cNvPr id="14" name="CasellaDiTesto 5">
            <a:extLst>
              <a:ext uri="{FF2B5EF4-FFF2-40B4-BE49-F238E27FC236}">
                <a16:creationId xmlns:a16="http://schemas.microsoft.com/office/drawing/2014/main" id="{5CF53B09-AE39-42B0-A8DA-24CEC1FEB9F2}"/>
              </a:ext>
            </a:extLst>
          </p:cNvPr>
          <p:cNvSpPr txBox="1"/>
          <p:nvPr/>
        </p:nvSpPr>
        <p:spPr>
          <a:xfrm>
            <a:off x="4311578"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Locals can decide to actively contribute to the preservation and development of their area, entering a decentralized alternative governance system that really values their efforts and rewards them in the short (economic incentives) and long term (community projects). The more actions they perform, the more their voting power for sponsored community projects increases.</a:t>
            </a:r>
          </a:p>
        </p:txBody>
      </p:sp>
      <p:sp>
        <p:nvSpPr>
          <p:cNvPr id="15" name="CasellaDiTesto 5">
            <a:extLst>
              <a:ext uri="{FF2B5EF4-FFF2-40B4-BE49-F238E27FC236}">
                <a16:creationId xmlns:a16="http://schemas.microsoft.com/office/drawing/2014/main" id="{3ADC2B97-27F2-4057-BFA8-1C1CBC44B947}"/>
              </a:ext>
            </a:extLst>
          </p:cNvPr>
          <p:cNvSpPr txBox="1"/>
          <p:nvPr/>
        </p:nvSpPr>
        <p:spPr>
          <a:xfrm>
            <a:off x="8322766" y="2560922"/>
            <a:ext cx="3677250" cy="2598906"/>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Donors will have the possibility to specify the percentage of their money that should be allocated to Ranger activities or to community projects. A preset and publicly stated percentage will be retained by WWF to sustain their usual activity in the area. </a:t>
            </a:r>
          </a:p>
          <a:p>
            <a:pPr algn="just"/>
            <a:r>
              <a:rPr lang="en-US" sz="1400" dirty="0">
                <a:latin typeface="Segoe UI Light" panose="020B0502040204020203" pitchFamily="34" charset="0"/>
                <a:cs typeface="Segoe UI Light" panose="020B0502040204020203" pitchFamily="34" charset="0"/>
              </a:rPr>
              <a:t>Overall, they receive decisional power and every mean to check the progresses made with their help…as well as cute and unique non fungible tokens!</a:t>
            </a:r>
          </a:p>
        </p:txBody>
      </p:sp>
      <p:sp>
        <p:nvSpPr>
          <p:cNvPr id="16" name="Rechteck 15">
            <a:extLst>
              <a:ext uri="{FF2B5EF4-FFF2-40B4-BE49-F238E27FC236}">
                <a16:creationId xmlns:a16="http://schemas.microsoft.com/office/drawing/2014/main" id="{676C8434-4181-4660-BB67-43410A6F61E4}"/>
              </a:ext>
            </a:extLst>
          </p:cNvPr>
          <p:cNvSpPr/>
          <p:nvPr/>
        </p:nvSpPr>
        <p:spPr>
          <a:xfrm rot="5400000" flipH="1">
            <a:off x="9835047" y="408525"/>
            <a:ext cx="652693" cy="3677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For </a:t>
            </a:r>
            <a:r>
              <a:rPr lang="de-LI" sz="2000" b="1" dirty="0" err="1">
                <a:solidFill>
                  <a:srgbClr val="FF3434"/>
                </a:solidFill>
                <a:latin typeface="Segoe UI" panose="020B0502040204020203" pitchFamily="34" charset="0"/>
                <a:cs typeface="Segoe UI" panose="020B0502040204020203" pitchFamily="34" charset="0"/>
              </a:rPr>
              <a:t>the</a:t>
            </a:r>
            <a:r>
              <a:rPr lang="de-LI" sz="2000" b="1" dirty="0">
                <a:solidFill>
                  <a:srgbClr val="FF3434"/>
                </a:solidFill>
                <a:latin typeface="Segoe UI" panose="020B0502040204020203" pitchFamily="34" charset="0"/>
                <a:cs typeface="Segoe UI" panose="020B0502040204020203" pitchFamily="34" charset="0"/>
              </a:rPr>
              <a:t> </a:t>
            </a:r>
            <a:r>
              <a:rPr lang="de-LI" sz="2000" b="1" dirty="0" err="1">
                <a:solidFill>
                  <a:srgbClr val="FF3434"/>
                </a:solidFill>
                <a:latin typeface="Segoe UI" panose="020B0502040204020203" pitchFamily="34" charset="0"/>
                <a:cs typeface="Segoe UI" panose="020B0502040204020203" pitchFamily="34" charset="0"/>
              </a:rPr>
              <a:t>Donors</a:t>
            </a:r>
            <a:endParaRPr lang="de-LI" sz="2000" b="1" dirty="0">
              <a:solidFill>
                <a:srgbClr val="FF3434"/>
              </a:solidFill>
              <a:latin typeface="Segoe UI" panose="020B0502040204020203" pitchFamily="34" charset="0"/>
              <a:cs typeface="Segoe UI" panose="020B0502040204020203" pitchFamily="34" charset="0"/>
            </a:endParaRPr>
          </a:p>
        </p:txBody>
      </p:sp>
      <p:sp>
        <p:nvSpPr>
          <p:cNvPr id="17" name="CasellaDiTesto 5">
            <a:extLst>
              <a:ext uri="{FF2B5EF4-FFF2-40B4-BE49-F238E27FC236}">
                <a16:creationId xmlns:a16="http://schemas.microsoft.com/office/drawing/2014/main" id="{6813DE0A-6584-4B04-A2F3-E2FBD1791DF4}"/>
              </a:ext>
            </a:extLst>
          </p:cNvPr>
          <p:cNvSpPr txBox="1"/>
          <p:nvPr/>
        </p:nvSpPr>
        <p:spPr>
          <a:xfrm>
            <a:off x="300390"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Increased manpower for preservation and requalification of the forest</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Improved IoT monitoring system</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Reduced effort from WWF</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Better awareness of Nature’s value and needs</a:t>
            </a:r>
          </a:p>
        </p:txBody>
      </p:sp>
      <p:sp>
        <p:nvSpPr>
          <p:cNvPr id="28" name="CasellaDiTesto 5">
            <a:extLst>
              <a:ext uri="{FF2B5EF4-FFF2-40B4-BE49-F238E27FC236}">
                <a16:creationId xmlns:a16="http://schemas.microsoft.com/office/drawing/2014/main" id="{808A4575-D033-429B-AC84-A2C431D73152}"/>
              </a:ext>
            </a:extLst>
          </p:cNvPr>
          <p:cNvSpPr txBox="1"/>
          <p:nvPr/>
        </p:nvSpPr>
        <p:spPr>
          <a:xfrm>
            <a:off x="431157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Get paid to install IoT devices or help WWF volunteers in their activities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Obtain voting rights for future community development projects</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Contribute to the well-being of nature and humans at once</a:t>
            </a:r>
          </a:p>
        </p:txBody>
      </p:sp>
      <p:sp>
        <p:nvSpPr>
          <p:cNvPr id="29" name="CasellaDiTesto 5">
            <a:extLst>
              <a:ext uri="{FF2B5EF4-FFF2-40B4-BE49-F238E27FC236}">
                <a16:creationId xmlns:a16="http://schemas.microsoft.com/office/drawing/2014/main" id="{CF55C0A4-6891-4B68-B0C1-A26CA89C2211}"/>
              </a:ext>
            </a:extLst>
          </p:cNvPr>
          <p:cNvSpPr txBox="1"/>
          <p:nvPr/>
        </p:nvSpPr>
        <p:spPr>
          <a:xfrm>
            <a:off x="8322766" y="5137014"/>
            <a:ext cx="3677250" cy="1557705"/>
          </a:xfrm>
          <a:prstGeom prst="rect">
            <a:avLst/>
          </a:prstGeom>
          <a:noFill/>
        </p:spPr>
        <p:txBody>
          <a:bodyPr wrap="square" rtlCol="0">
            <a:noAutofit/>
          </a:bodyPr>
          <a:lstStyle/>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Have a high influence over how his donation is being used</a:t>
            </a: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a:t>
            </a:r>
            <a:r>
              <a:rPr lang="en-US" sz="1400" b="1" dirty="0" err="1">
                <a:solidFill>
                  <a:srgbClr val="FF3434"/>
                </a:solidFill>
                <a:latin typeface="Segoe UI" panose="020B0502040204020203" pitchFamily="34" charset="0"/>
                <a:cs typeface="Segoe UI" panose="020B0502040204020203" pitchFamily="34" charset="0"/>
              </a:rPr>
              <a:t>WildLife</a:t>
            </a:r>
            <a:r>
              <a:rPr lang="en-US" sz="1400" b="1" dirty="0">
                <a:solidFill>
                  <a:srgbClr val="FF3434"/>
                </a:solidFill>
                <a:latin typeface="Segoe UI" panose="020B0502040204020203" pitchFamily="34" charset="0"/>
                <a:cs typeface="Segoe UI" panose="020B0502040204020203" pitchFamily="34" charset="0"/>
              </a:rPr>
              <a:t> Tokens or </a:t>
            </a:r>
            <a:r>
              <a:rPr lang="en-US" sz="1400" b="1" dirty="0" err="1">
                <a:solidFill>
                  <a:srgbClr val="FF3434"/>
                </a:solidFill>
                <a:latin typeface="Segoe UI" panose="020B0502040204020203" pitchFamily="34" charset="0"/>
                <a:cs typeface="Segoe UI" panose="020B0502040204020203" pitchFamily="34" charset="0"/>
              </a:rPr>
              <a:t>CryptoBisons</a:t>
            </a:r>
            <a:endParaRPr lang="en-US" sz="1400" b="1" dirty="0">
              <a:solidFill>
                <a:srgbClr val="FF3434"/>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400" b="1" dirty="0">
                <a:solidFill>
                  <a:srgbClr val="FF3434"/>
                </a:solidFill>
                <a:latin typeface="Segoe UI" panose="020B0502040204020203" pitchFamily="34" charset="0"/>
                <a:cs typeface="Segoe UI" panose="020B0502040204020203" pitchFamily="34" charset="0"/>
              </a:rPr>
              <a:t>Receive KPI updates for their donations through a dedicated app</a:t>
            </a:r>
          </a:p>
        </p:txBody>
      </p:sp>
      <p:pic>
        <p:nvPicPr>
          <p:cNvPr id="30" name="Grafik 29">
            <a:extLst>
              <a:ext uri="{FF2B5EF4-FFF2-40B4-BE49-F238E27FC236}">
                <a16:creationId xmlns:a16="http://schemas.microsoft.com/office/drawing/2014/main" id="{D224D331-0C54-4E60-836A-DC98F2770D90}"/>
              </a:ext>
            </a:extLst>
          </p:cNvPr>
          <p:cNvPicPr>
            <a:picLocks noChangeAspect="1"/>
          </p:cNvPicPr>
          <p:nvPr/>
        </p:nvPicPr>
        <p:blipFill>
          <a:blip r:embed="rId2">
            <a:clrChange>
              <a:clrFrom>
                <a:srgbClr val="FFFFFF"/>
              </a:clrFrom>
              <a:clrTo>
                <a:srgbClr val="FFFFFF">
                  <a:alpha val="0"/>
                </a:srgbClr>
              </a:clrTo>
            </a:clrChange>
            <a:biLevel thresh="75000"/>
          </a:blip>
          <a:stretch>
            <a:fillRect/>
          </a:stretch>
        </p:blipFill>
        <p:spPr>
          <a:xfrm>
            <a:off x="2560065" y="2085753"/>
            <a:ext cx="759977" cy="484790"/>
          </a:xfrm>
          <a:prstGeom prst="rect">
            <a:avLst/>
          </a:prstGeom>
        </p:spPr>
      </p:pic>
      <p:pic>
        <p:nvPicPr>
          <p:cNvPr id="34" name="Grafik 33" descr="Team">
            <a:extLst>
              <a:ext uri="{FF2B5EF4-FFF2-40B4-BE49-F238E27FC236}">
                <a16:creationId xmlns:a16="http://schemas.microsoft.com/office/drawing/2014/main" id="{807FBE91-0A9C-46EB-B36D-BAA2A2BF8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99083" y="2054525"/>
            <a:ext cx="538714" cy="538714"/>
          </a:xfrm>
          <a:prstGeom prst="rect">
            <a:avLst/>
          </a:prstGeom>
        </p:spPr>
      </p:pic>
      <p:pic>
        <p:nvPicPr>
          <p:cNvPr id="36" name="Grafik 35">
            <a:extLst>
              <a:ext uri="{FF2B5EF4-FFF2-40B4-BE49-F238E27FC236}">
                <a16:creationId xmlns:a16="http://schemas.microsoft.com/office/drawing/2014/main" id="{0DA095BB-8E82-45FF-99F6-B3CEFA2E6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2889" y="2077467"/>
            <a:ext cx="483454" cy="483454"/>
          </a:xfrm>
          <a:prstGeom prst="rect">
            <a:avLst/>
          </a:prstGeom>
        </p:spPr>
      </p:pic>
      <p:pic>
        <p:nvPicPr>
          <p:cNvPr id="21" name="Grafik 18">
            <a:extLst>
              <a:ext uri="{FF2B5EF4-FFF2-40B4-BE49-F238E27FC236}">
                <a16:creationId xmlns:a16="http://schemas.microsoft.com/office/drawing/2014/main" id="{649A624F-06AF-5F49-A770-8378C3B8F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824286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2918507"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de-LI" sz="2000" b="1" dirty="0">
                <a:solidFill>
                  <a:srgbClr val="FF3434"/>
                </a:solidFill>
                <a:latin typeface="Segoe UI" panose="020B0502040204020203" pitchFamily="34" charset="0"/>
                <a:cs typeface="Segoe UI" panose="020B0502040204020203" pitchFamily="34" charset="0"/>
              </a:rPr>
              <a:t>Potential negative </a:t>
            </a:r>
            <a:r>
              <a:rPr lang="de-LI" sz="2000" b="1" dirty="0" err="1">
                <a:solidFill>
                  <a:srgbClr val="FF3434"/>
                </a:solidFill>
                <a:latin typeface="Segoe UI" panose="020B0502040204020203" pitchFamily="34" charset="0"/>
                <a:cs typeface="Segoe UI" panose="020B0502040204020203" pitchFamily="34" charset="0"/>
              </a:rPr>
              <a:t>outcomes</a:t>
            </a:r>
            <a:endParaRPr lang="de-LI" sz="2000" b="1" dirty="0">
              <a:solidFill>
                <a:srgbClr val="FF3434"/>
              </a:solidFill>
              <a:latin typeface="Segoe UI" panose="020B0502040204020203" pitchFamily="34" charset="0"/>
              <a:cs typeface="Segoe UI" panose="020B0502040204020203" pitchFamily="34" charset="0"/>
            </a:endParaRPr>
          </a:p>
        </p:txBody>
      </p:sp>
      <p:sp>
        <p:nvSpPr>
          <p:cNvPr id="91" name="Rechteck 90">
            <a:extLst>
              <a:ext uri="{FF2B5EF4-FFF2-40B4-BE49-F238E27FC236}">
                <a16:creationId xmlns:a16="http://schemas.microsoft.com/office/drawing/2014/main" id="{540E4281-ADE5-482B-A5C8-1D5C1FB071F5}"/>
              </a:ext>
            </a:extLst>
          </p:cNvPr>
          <p:cNvSpPr/>
          <p:nvPr/>
        </p:nvSpPr>
        <p:spPr>
          <a:xfrm rot="5400000" flipH="1">
            <a:off x="8868030" y="-697314"/>
            <a:ext cx="652693" cy="5888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r>
              <a:rPr lang="de-LI" sz="2000" b="1" dirty="0">
                <a:solidFill>
                  <a:srgbClr val="FF3434"/>
                </a:solidFill>
                <a:latin typeface="Segoe UI" panose="020B0502040204020203" pitchFamily="34" charset="0"/>
                <a:cs typeface="Segoe UI" panose="020B0502040204020203" pitchFamily="34" charset="0"/>
              </a:rPr>
              <a:t>Future </a:t>
            </a:r>
            <a:r>
              <a:rPr lang="de-LI" sz="2000" b="1" dirty="0" err="1">
                <a:solidFill>
                  <a:srgbClr val="FF3434"/>
                </a:solidFill>
                <a:latin typeface="Segoe UI" panose="020B0502040204020203" pitchFamily="34" charset="0"/>
                <a:cs typeface="Segoe UI" panose="020B0502040204020203" pitchFamily="34" charset="0"/>
              </a:rPr>
              <a:t>work</a:t>
            </a:r>
            <a:endParaRPr lang="de-LI" sz="2000" b="1" dirty="0">
              <a:solidFill>
                <a:srgbClr val="FF3434"/>
              </a:solidFill>
              <a:latin typeface="Segoe UI" panose="020B0502040204020203" pitchFamily="34" charset="0"/>
              <a:cs typeface="Segoe UI" panose="020B0502040204020203" pitchFamily="34" charset="0"/>
            </a:endParaRP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In our final solution, we have 4 smart contracts with 33 different functions, 350 + 780 lines of code, 2 front-end applications and an integration with the Fin4 backend. The main challenge we faced was choosing which features to develop. Another issue was the Fin4 integration. It was rather cumbersome to setup the system and familiarize with it in such a short time.</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err="1">
                <a:solidFill>
                  <a:srgbClr val="FF3434"/>
                </a:solidFill>
                <a:latin typeface="Segoe UI" panose="020B0502040204020203" pitchFamily="34" charset="0"/>
                <a:cs typeface="Segoe UI" panose="020B0502040204020203" pitchFamily="34" charset="0"/>
              </a:rPr>
              <a:t>Challenges</a:t>
            </a:r>
            <a:endParaRPr lang="de-LI" sz="6000" b="1" dirty="0">
              <a:solidFill>
                <a:srgbClr val="FF3434"/>
              </a:solidFill>
              <a:latin typeface="Segoe UI" panose="020B0502040204020203" pitchFamily="34" charset="0"/>
              <a:cs typeface="Segoe UI" panose="020B0502040204020203" pitchFamily="34" charset="0"/>
            </a:endParaRPr>
          </a:p>
        </p:txBody>
      </p:sp>
      <p:sp>
        <p:nvSpPr>
          <p:cNvPr id="10" name="CasellaDiTesto 5">
            <a:extLst>
              <a:ext uri="{FF2B5EF4-FFF2-40B4-BE49-F238E27FC236}">
                <a16:creationId xmlns:a16="http://schemas.microsoft.com/office/drawing/2014/main" id="{157E13CD-F51F-4E39-AB68-7A4010FE5BF9}"/>
              </a:ext>
            </a:extLst>
          </p:cNvPr>
          <p:cNvSpPr txBox="1"/>
          <p:nvPr/>
        </p:nvSpPr>
        <p:spPr>
          <a:xfrm>
            <a:off x="665585" y="2573497"/>
            <a:ext cx="4115965" cy="3951128"/>
          </a:xfrm>
          <a:prstGeom prst="rect">
            <a:avLst/>
          </a:prstGeom>
          <a:noFill/>
        </p:spPr>
        <p:txBody>
          <a:bodyPr wrap="square" rtlCol="0">
            <a:noAutofit/>
          </a:bodyPr>
          <a:lstStyle/>
          <a:p>
            <a:pPr marL="285750" indent="-285750">
              <a:buFont typeface="Arial" panose="020B0604020202020204" pitchFamily="34" charset="0"/>
              <a:buChar char="•"/>
            </a:pPr>
            <a:r>
              <a:rPr lang="en-US" sz="1600" dirty="0" err="1">
                <a:latin typeface="Segoe UI Light" panose="020B0502040204020203" pitchFamily="34" charset="0"/>
                <a:cs typeface="Segoe UI Light" panose="020B0502040204020203" pitchFamily="34" charset="0"/>
              </a:rPr>
              <a:t>Errorprone</a:t>
            </a:r>
            <a:r>
              <a:rPr lang="en-US" sz="1600" dirty="0">
                <a:latin typeface="Segoe UI Light" panose="020B0502040204020203" pitchFamily="34" charset="0"/>
                <a:cs typeface="Segoe UI Light" panose="020B0502040204020203" pitchFamily="34" charset="0"/>
              </a:rPr>
              <a:t> smart contracts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Badly defined tasks</a:t>
            </a:r>
            <a:r>
              <a:rPr lang="en-US" sz="1600" dirty="0">
                <a:latin typeface="Segoe UI Light" panose="020B0502040204020203" pitchFamily="34" charset="0"/>
                <a:cs typeface="Segoe UI Light" panose="020B0502040204020203" pitchFamily="34" charset="0"/>
              </a:rPr>
              <a:t> for </a:t>
            </a: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could harm nature</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Tracking </a:t>
            </a:r>
            <a:r>
              <a:rPr lang="en-US" sz="1600" dirty="0">
                <a:latin typeface="Segoe UI Light" panose="020B0502040204020203" pitchFamily="34" charset="0"/>
                <a:cs typeface="Segoe UI Light" panose="020B0502040204020203" pitchFamily="34" charset="0"/>
              </a:rPr>
              <a:t>of </a:t>
            </a:r>
            <a:r>
              <a:rPr lang="en-US" sz="1600" dirty="0" err="1">
                <a:latin typeface="Segoe UI Light" panose="020B0502040204020203" pitchFamily="34" charset="0"/>
                <a:cs typeface="Segoe UI Light" panose="020B0502040204020203" pitchFamily="34" charset="0"/>
              </a:rPr>
              <a:t>bisons</a:t>
            </a:r>
            <a:r>
              <a:rPr lang="en-US" sz="1600" dirty="0">
                <a:latin typeface="Segoe UI Light" panose="020B0502040204020203" pitchFamily="34" charset="0"/>
                <a:cs typeface="Segoe UI Light" panose="020B0502040204020203" pitchFamily="34" charset="0"/>
              </a:rPr>
              <a:t> might be </a:t>
            </a:r>
            <a:r>
              <a:rPr lang="en-US" sz="1600" dirty="0">
                <a:solidFill>
                  <a:srgbClr val="FF0000"/>
                </a:solidFill>
                <a:latin typeface="Segoe UI Light" panose="020B0502040204020203" pitchFamily="34" charset="0"/>
                <a:cs typeface="Segoe UI Light" panose="020B0502040204020203" pitchFamily="34" charset="0"/>
              </a:rPr>
              <a:t>misused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Romanians in the mountains may </a:t>
            </a:r>
            <a:r>
              <a:rPr lang="en-US" sz="1600" dirty="0">
                <a:solidFill>
                  <a:srgbClr val="FF0000"/>
                </a:solidFill>
                <a:latin typeface="Segoe UI Light" panose="020B0502040204020203" pitchFamily="34" charset="0"/>
                <a:cs typeface="Segoe UI Light" panose="020B0502040204020203" pitchFamily="34" charset="0"/>
              </a:rPr>
              <a:t>not know how to use the app</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Internet connection </a:t>
            </a:r>
            <a:r>
              <a:rPr lang="en-US" sz="1600" dirty="0">
                <a:latin typeface="Segoe UI Light" panose="020B0502040204020203" pitchFamily="34" charset="0"/>
                <a:cs typeface="Segoe UI Light" panose="020B0502040204020203" pitchFamily="34" charset="0"/>
              </a:rPr>
              <a:t>may be limited in the mountains</a:t>
            </a:r>
          </a:p>
          <a:p>
            <a:pPr marL="285750" indent="-285750">
              <a:buFont typeface="Arial" panose="020B0604020202020204" pitchFamily="34" charset="0"/>
              <a:buChar char="•"/>
            </a:pPr>
            <a:r>
              <a:rPr lang="en-US" sz="1600" dirty="0">
                <a:solidFill>
                  <a:srgbClr val="FF0000"/>
                </a:solidFill>
                <a:latin typeface="Segoe UI Light" panose="020B0502040204020203" pitchFamily="34" charset="0"/>
                <a:cs typeface="Segoe UI Light" panose="020B0502040204020203" pitchFamily="34" charset="0"/>
              </a:rPr>
              <a:t>Low adoption </a:t>
            </a:r>
            <a:r>
              <a:rPr lang="en-US" sz="1600" dirty="0">
                <a:latin typeface="Segoe UI Light" panose="020B0502040204020203" pitchFamily="34" charset="0"/>
                <a:cs typeface="Segoe UI Light" panose="020B0502040204020203" pitchFamily="34" charset="0"/>
              </a:rPr>
              <a:t>of </a:t>
            </a:r>
            <a:r>
              <a:rPr lang="en-US" sz="1600" dirty="0">
                <a:solidFill>
                  <a:srgbClr val="FF0000"/>
                </a:solidFill>
                <a:latin typeface="Segoe UI Light" panose="020B0502040204020203" pitchFamily="34" charset="0"/>
                <a:cs typeface="Segoe UI Light" panose="020B0502040204020203" pitchFamily="34" charset="0"/>
              </a:rPr>
              <a:t>ether</a:t>
            </a:r>
            <a:r>
              <a:rPr lang="en-US" sz="1600" dirty="0">
                <a:latin typeface="Segoe UI Light" panose="020B0502040204020203" pitchFamily="34" charset="0"/>
                <a:cs typeface="Segoe UI Light" panose="020B0502040204020203" pitchFamily="34" charset="0"/>
              </a:rPr>
              <a:t> as a method of payment</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Possible high </a:t>
            </a:r>
            <a:r>
              <a:rPr lang="en-US" sz="1600" dirty="0">
                <a:solidFill>
                  <a:srgbClr val="FF0000"/>
                </a:solidFill>
                <a:latin typeface="Segoe UI Light" panose="020B0502040204020203" pitchFamily="34" charset="0"/>
                <a:cs typeface="Segoe UI Light" panose="020B0502040204020203" pitchFamily="34" charset="0"/>
              </a:rPr>
              <a:t>energy consumption </a:t>
            </a:r>
            <a:r>
              <a:rPr lang="en-US" sz="1600" dirty="0">
                <a:latin typeface="Segoe UI Light" panose="020B0502040204020203" pitchFamily="34" charset="0"/>
                <a:cs typeface="Segoe UI Light" panose="020B0502040204020203" pitchFamily="34" charset="0"/>
              </a:rPr>
              <a:t>if not optimized</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Requires some degree of </a:t>
            </a:r>
            <a:r>
              <a:rPr lang="en-US" sz="1600" dirty="0">
                <a:solidFill>
                  <a:srgbClr val="FF0000"/>
                </a:solidFill>
                <a:latin typeface="Segoe UI Light" panose="020B0502040204020203" pitchFamily="34" charset="0"/>
                <a:cs typeface="Segoe UI Light" panose="020B0502040204020203" pitchFamily="34" charset="0"/>
              </a:rPr>
              <a:t>familiarity with technology</a:t>
            </a: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endParaRPr lang="en-US" sz="1600" dirty="0">
              <a:latin typeface="Segoe UI Light" panose="020B0502040204020203" pitchFamily="34" charset="0"/>
              <a:cs typeface="Segoe UI Light" panose="020B0502040204020203" pitchFamily="34" charset="0"/>
            </a:endParaRPr>
          </a:p>
          <a:p>
            <a:pPr algn="just"/>
            <a:endParaRPr lang="en-US" sz="1600" dirty="0">
              <a:latin typeface="Segoe UI Light" panose="020B0502040204020203" pitchFamily="34" charset="0"/>
              <a:cs typeface="Segoe UI Light" panose="020B0502040204020203" pitchFamily="34" charset="0"/>
            </a:endParaRPr>
          </a:p>
        </p:txBody>
      </p:sp>
      <p:sp>
        <p:nvSpPr>
          <p:cNvPr id="9" name="CasellaDiTesto 5">
            <a:extLst>
              <a:ext uri="{FF2B5EF4-FFF2-40B4-BE49-F238E27FC236}">
                <a16:creationId xmlns:a16="http://schemas.microsoft.com/office/drawing/2014/main" id="{F90D1433-15F3-4692-8DC6-F112878B1087}"/>
              </a:ext>
            </a:extLst>
          </p:cNvPr>
          <p:cNvSpPr txBox="1"/>
          <p:nvPr/>
        </p:nvSpPr>
        <p:spPr>
          <a:xfrm>
            <a:off x="6592813" y="2573496"/>
            <a:ext cx="4115965" cy="2563517"/>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Implement </a:t>
            </a:r>
            <a:r>
              <a:rPr lang="en-US" sz="1600" dirty="0">
                <a:solidFill>
                  <a:srgbClr val="FF0000"/>
                </a:solidFill>
                <a:latin typeface="Segoe UI Light" panose="020B0502040204020203" pitchFamily="34" charset="0"/>
                <a:cs typeface="Segoe UI Light" panose="020B0502040204020203" pitchFamily="34" charset="0"/>
              </a:rPr>
              <a:t>social proof </a:t>
            </a:r>
            <a:r>
              <a:rPr lang="en-US" sz="1600" dirty="0">
                <a:latin typeface="Segoe UI Light" panose="020B0502040204020203" pitchFamily="34" charset="0"/>
                <a:cs typeface="Segoe UI Light" panose="020B0502040204020203" pitchFamily="34" charset="0"/>
              </a:rPr>
              <a:t>mechanisms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Connect the </a:t>
            </a:r>
            <a:r>
              <a:rPr lang="en-US" sz="1600" dirty="0">
                <a:solidFill>
                  <a:srgbClr val="FF0000"/>
                </a:solidFill>
                <a:latin typeface="Segoe UI Light" panose="020B0502040204020203" pitchFamily="34" charset="0"/>
                <a:cs typeface="Segoe UI Light" panose="020B0502040204020203" pitchFamily="34" charset="0"/>
              </a:rPr>
              <a:t>sensors as oracles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Identify optimal </a:t>
            </a:r>
            <a:r>
              <a:rPr lang="en-US" sz="1600" dirty="0">
                <a:solidFill>
                  <a:srgbClr val="FF0000"/>
                </a:solidFill>
                <a:latin typeface="Segoe UI Light" panose="020B0502040204020203" pitchFamily="34" charset="0"/>
                <a:cs typeface="Segoe UI Light" panose="020B0502040204020203" pitchFamily="34" charset="0"/>
              </a:rPr>
              <a:t>incentive parameters </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Donors </a:t>
            </a:r>
            <a:r>
              <a:rPr lang="en-US" sz="1600" dirty="0">
                <a:solidFill>
                  <a:srgbClr val="FF0000"/>
                </a:solidFill>
                <a:latin typeface="Segoe UI Light" panose="020B0502040204020203" pitchFamily="34" charset="0"/>
                <a:cs typeface="Segoe UI Light" panose="020B0502040204020203" pitchFamily="34" charset="0"/>
              </a:rPr>
              <a:t>voting</a:t>
            </a:r>
            <a:r>
              <a:rPr lang="en-US" sz="1600" dirty="0">
                <a:latin typeface="Segoe UI Light" panose="020B0502040204020203" pitchFamily="34" charset="0"/>
                <a:cs typeface="Segoe UI Light" panose="020B0502040204020203" pitchFamily="34" charset="0"/>
              </a:rPr>
              <a:t> on projects</a:t>
            </a:r>
          </a:p>
          <a:p>
            <a:pPr marL="285750" indent="-285750">
              <a:buFont typeface="Arial" panose="020B0604020202020204" pitchFamily="34" charset="0"/>
              <a:buChar char="•"/>
            </a:pPr>
            <a:r>
              <a:rPr lang="en-US" sz="1600" dirty="0" err="1">
                <a:latin typeface="Segoe UI Light" panose="020B0502040204020203" pitchFamily="34" charset="0"/>
                <a:cs typeface="Segoe UI Light" panose="020B0502040204020203" pitchFamily="34" charset="0"/>
              </a:rPr>
              <a:t>CryptoRangers</a:t>
            </a:r>
            <a:r>
              <a:rPr lang="en-US" sz="1600" dirty="0">
                <a:latin typeface="Segoe UI Light" panose="020B0502040204020203" pitchFamily="34" charset="0"/>
                <a:cs typeface="Segoe UI Light" panose="020B0502040204020203" pitchFamily="34" charset="0"/>
              </a:rPr>
              <a:t> should be able to </a:t>
            </a:r>
            <a:r>
              <a:rPr lang="en-US" sz="1600" dirty="0">
                <a:solidFill>
                  <a:srgbClr val="FF0000"/>
                </a:solidFill>
                <a:latin typeface="Segoe UI Light" panose="020B0502040204020203" pitchFamily="34" charset="0"/>
                <a:cs typeface="Segoe UI Light" panose="020B0502040204020203" pitchFamily="34" charset="0"/>
              </a:rPr>
              <a:t>propose</a:t>
            </a:r>
            <a:r>
              <a:rPr lang="en-US" sz="1600" dirty="0">
                <a:latin typeface="Segoe UI Light" panose="020B0502040204020203" pitchFamily="34" charset="0"/>
                <a:cs typeface="Segoe UI Light" panose="020B0502040204020203" pitchFamily="34" charset="0"/>
              </a:rPr>
              <a:t> necessary environmental </a:t>
            </a:r>
            <a:r>
              <a:rPr lang="en-US" sz="1600" dirty="0">
                <a:solidFill>
                  <a:srgbClr val="FF0000"/>
                </a:solidFill>
                <a:latin typeface="Segoe UI Light" panose="020B0502040204020203" pitchFamily="34" charset="0"/>
                <a:cs typeface="Segoe UI Light" panose="020B0502040204020203" pitchFamily="34" charset="0"/>
              </a:rPr>
              <a:t>actions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Support a higher amount of non-fungible tokens by </a:t>
            </a:r>
            <a:r>
              <a:rPr lang="en-US" sz="1600" dirty="0">
                <a:solidFill>
                  <a:srgbClr val="FF0000"/>
                </a:solidFill>
                <a:latin typeface="Segoe UI Light" panose="020B0502040204020203" pitchFamily="34" charset="0"/>
                <a:cs typeface="Segoe UI Light" panose="020B0502040204020203" pitchFamily="34" charset="0"/>
              </a:rPr>
              <a:t>additional genes </a:t>
            </a:r>
            <a:r>
              <a:rPr lang="en-US" sz="1600" dirty="0">
                <a:latin typeface="Segoe UI Light" panose="020B0502040204020203" pitchFamily="34" charset="0"/>
                <a:cs typeface="Segoe UI Light" panose="020B0502040204020203" pitchFamily="34" charset="0"/>
              </a:rPr>
              <a:t>(types of animals, etc.) </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Improve </a:t>
            </a:r>
            <a:r>
              <a:rPr lang="en-US" sz="1600" dirty="0">
                <a:solidFill>
                  <a:srgbClr val="FF0000"/>
                </a:solidFill>
                <a:latin typeface="Segoe UI Light" panose="020B0502040204020203" pitchFamily="34" charset="0"/>
                <a:cs typeface="Segoe UI Light" panose="020B0502040204020203" pitchFamily="34" charset="0"/>
              </a:rPr>
              <a:t>incentive system</a:t>
            </a:r>
          </a:p>
          <a:p>
            <a:pPr algn="just"/>
            <a:endParaRPr lang="en-US" sz="1600" dirty="0">
              <a:latin typeface="Segoe UI Light" panose="020B0502040204020203" pitchFamily="34" charset="0"/>
              <a:cs typeface="Segoe UI Light" panose="020B0502040204020203" pitchFamily="34" charset="0"/>
            </a:endParaRPr>
          </a:p>
        </p:txBody>
      </p:sp>
      <p:pic>
        <p:nvPicPr>
          <p:cNvPr id="11" name="Grafik 18">
            <a:extLst>
              <a:ext uri="{FF2B5EF4-FFF2-40B4-BE49-F238E27FC236}">
                <a16:creationId xmlns:a16="http://schemas.microsoft.com/office/drawing/2014/main" id="{C1D8C8A0-ACC6-F44E-A028-5C0D77C1E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262247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hteck 74">
            <a:extLst>
              <a:ext uri="{FF2B5EF4-FFF2-40B4-BE49-F238E27FC236}">
                <a16:creationId xmlns:a16="http://schemas.microsoft.com/office/drawing/2014/main" id="{29E3D909-07FC-4512-B321-EE0A8F35293B}"/>
              </a:ext>
            </a:extLst>
          </p:cNvPr>
          <p:cNvSpPr/>
          <p:nvPr/>
        </p:nvSpPr>
        <p:spPr>
          <a:xfrm>
            <a:off x="0" y="0"/>
            <a:ext cx="262089" cy="6858000"/>
          </a:xfrm>
          <a:prstGeom prst="rect">
            <a:avLst/>
          </a:prstGeom>
          <a:solidFill>
            <a:srgbClr val="FF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LI">
              <a:latin typeface="Segoe UI" panose="020B0502040204020203" pitchFamily="34" charset="0"/>
              <a:cs typeface="Segoe UI" panose="020B0502040204020203" pitchFamily="34" charset="0"/>
            </a:endParaRPr>
          </a:p>
        </p:txBody>
      </p:sp>
      <p:sp>
        <p:nvSpPr>
          <p:cNvPr id="96" name="Ellipse 7">
            <a:extLst>
              <a:ext uri="{FF2B5EF4-FFF2-40B4-BE49-F238E27FC236}">
                <a16:creationId xmlns:a16="http://schemas.microsoft.com/office/drawing/2014/main" id="{E92902B5-DEB7-4251-884A-BE1F0D538722}"/>
              </a:ext>
            </a:extLst>
          </p:cNvPr>
          <p:cNvSpPr/>
          <p:nvPr/>
        </p:nvSpPr>
        <p:spPr>
          <a:xfrm>
            <a:off x="-272653" y="163281"/>
            <a:ext cx="1209089" cy="1208507"/>
          </a:xfrm>
          <a:prstGeom prst="ellipse">
            <a:avLst/>
          </a:prstGeom>
          <a:solidFill>
            <a:srgbClr val="ECEA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sz="5000" b="1" dirty="0">
              <a:solidFill>
                <a:srgbClr val="E73B64"/>
              </a:solidFill>
              <a:latin typeface="Segoe UI" panose="020B0502040204020203" pitchFamily="34" charset="0"/>
              <a:cs typeface="Segoe UI" panose="020B0502040204020203" pitchFamily="34" charset="0"/>
            </a:endParaRPr>
          </a:p>
        </p:txBody>
      </p:sp>
      <p:sp>
        <p:nvSpPr>
          <p:cNvPr id="78" name="Rechteck 77">
            <a:extLst>
              <a:ext uri="{FF2B5EF4-FFF2-40B4-BE49-F238E27FC236}">
                <a16:creationId xmlns:a16="http://schemas.microsoft.com/office/drawing/2014/main" id="{6A91679A-557C-4467-819F-E313F5108BEA}"/>
              </a:ext>
            </a:extLst>
          </p:cNvPr>
          <p:cNvSpPr/>
          <p:nvPr/>
        </p:nvSpPr>
        <p:spPr>
          <a:xfrm rot="5400000" flipH="1">
            <a:off x="1679304" y="737832"/>
            <a:ext cx="4654454" cy="693273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de-LI" sz="2000" b="1" dirty="0">
                <a:solidFill>
                  <a:srgbClr val="FF3434"/>
                </a:solidFill>
                <a:latin typeface="Segoe UI" panose="020B0502040204020203" pitchFamily="34" charset="0"/>
                <a:cs typeface="Segoe UI" panose="020B0502040204020203" pitchFamily="34" charset="0"/>
              </a:rPr>
              <a:t>Insert </a:t>
            </a:r>
            <a:r>
              <a:rPr lang="de-LI" sz="2000" b="1" dirty="0" err="1">
                <a:solidFill>
                  <a:srgbClr val="FF3434"/>
                </a:solidFill>
                <a:latin typeface="Segoe UI" panose="020B0502040204020203" pitchFamily="34" charset="0"/>
                <a:cs typeface="Segoe UI" panose="020B0502040204020203" pitchFamily="34" charset="0"/>
              </a:rPr>
              <a:t>Youtoube</a:t>
            </a:r>
            <a:r>
              <a:rPr lang="de-LI" sz="2000" b="1" dirty="0">
                <a:solidFill>
                  <a:srgbClr val="FF3434"/>
                </a:solidFill>
                <a:latin typeface="Segoe UI" panose="020B0502040204020203" pitchFamily="34" charset="0"/>
                <a:cs typeface="Segoe UI" panose="020B0502040204020203" pitchFamily="34" charset="0"/>
              </a:rPr>
              <a:t> Link</a:t>
            </a:r>
          </a:p>
        </p:txBody>
      </p:sp>
      <p:sp>
        <p:nvSpPr>
          <p:cNvPr id="94" name="CasellaDiTesto 5">
            <a:extLst>
              <a:ext uri="{FF2B5EF4-FFF2-40B4-BE49-F238E27FC236}">
                <a16:creationId xmlns:a16="http://schemas.microsoft.com/office/drawing/2014/main" id="{992AD3F7-D611-4822-BA95-35875E736580}"/>
              </a:ext>
            </a:extLst>
          </p:cNvPr>
          <p:cNvSpPr txBox="1"/>
          <p:nvPr/>
        </p:nvSpPr>
        <p:spPr>
          <a:xfrm>
            <a:off x="322684" y="982287"/>
            <a:ext cx="11568925" cy="1162353"/>
          </a:xfrm>
          <a:prstGeom prst="rect">
            <a:avLst/>
          </a:prstGeom>
          <a:noFill/>
        </p:spPr>
        <p:txBody>
          <a:bodyPr wrap="square" rtlCol="0">
            <a:noAutofit/>
          </a:bodyPr>
          <a:lstStyle/>
          <a:p>
            <a:pPr algn="just"/>
            <a:r>
              <a:rPr lang="en-US" sz="1400" dirty="0">
                <a:latin typeface="Segoe UI Light" panose="020B0502040204020203" pitchFamily="34" charset="0"/>
                <a:cs typeface="Segoe UI Light" panose="020B0502040204020203" pitchFamily="34" charset="0"/>
              </a:rPr>
              <a:t>Listen to the users of our application and checkout our software demo to get an idea of how our ecosystem concept. </a:t>
            </a:r>
          </a:p>
        </p:txBody>
      </p:sp>
      <p:sp>
        <p:nvSpPr>
          <p:cNvPr id="95" name="Rechteck 94">
            <a:extLst>
              <a:ext uri="{FF2B5EF4-FFF2-40B4-BE49-F238E27FC236}">
                <a16:creationId xmlns:a16="http://schemas.microsoft.com/office/drawing/2014/main" id="{9314623D-31E2-409F-BD6F-0B3E247588BD}"/>
              </a:ext>
            </a:extLst>
          </p:cNvPr>
          <p:cNvSpPr/>
          <p:nvPr/>
        </p:nvSpPr>
        <p:spPr>
          <a:xfrm>
            <a:off x="369402" y="-272703"/>
            <a:ext cx="10964534" cy="1638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LI" sz="6000" b="1" dirty="0">
                <a:solidFill>
                  <a:srgbClr val="FF3434"/>
                </a:solidFill>
                <a:latin typeface="Segoe UI" panose="020B0502040204020203" pitchFamily="34" charset="0"/>
                <a:cs typeface="Segoe UI" panose="020B0502040204020203" pitchFamily="34" charset="0"/>
              </a:rPr>
              <a:t>Software Demo</a:t>
            </a:r>
          </a:p>
        </p:txBody>
      </p:sp>
      <p:pic>
        <p:nvPicPr>
          <p:cNvPr id="9" name="Grafik 8">
            <a:extLst>
              <a:ext uri="{FF2B5EF4-FFF2-40B4-BE49-F238E27FC236}">
                <a16:creationId xmlns:a16="http://schemas.microsoft.com/office/drawing/2014/main" id="{6C81A969-8722-4C4A-82A1-9F5DC8D472B7}"/>
              </a:ext>
            </a:extLst>
          </p:cNvPr>
          <p:cNvPicPr>
            <a:picLocks noChangeAspect="1"/>
          </p:cNvPicPr>
          <p:nvPr/>
        </p:nvPicPr>
        <p:blipFill rotWithShape="1">
          <a:blip r:embed="rId2"/>
          <a:srcRect l="1996" t="747" r="1479" b="1"/>
          <a:stretch/>
        </p:blipFill>
        <p:spPr>
          <a:xfrm>
            <a:off x="9886420" y="2072957"/>
            <a:ext cx="2142669" cy="4579046"/>
          </a:xfrm>
          <a:prstGeom prst="roundRect">
            <a:avLst/>
          </a:prstGeom>
        </p:spPr>
      </p:pic>
      <p:pic>
        <p:nvPicPr>
          <p:cNvPr id="11" name="Grafik 10">
            <a:extLst>
              <a:ext uri="{FF2B5EF4-FFF2-40B4-BE49-F238E27FC236}">
                <a16:creationId xmlns:a16="http://schemas.microsoft.com/office/drawing/2014/main" id="{C78CFC0F-1CAC-4BAA-B78F-01EAACC31E74}"/>
              </a:ext>
            </a:extLst>
          </p:cNvPr>
          <p:cNvPicPr>
            <a:picLocks noChangeAspect="1"/>
          </p:cNvPicPr>
          <p:nvPr/>
        </p:nvPicPr>
        <p:blipFill rotWithShape="1">
          <a:blip r:embed="rId3"/>
          <a:srcRect l="1165" t="470" r="1422"/>
          <a:stretch/>
        </p:blipFill>
        <p:spPr>
          <a:xfrm>
            <a:off x="7818362" y="1791842"/>
            <a:ext cx="2168566" cy="4579046"/>
          </a:xfrm>
          <a:prstGeom prst="roundRect">
            <a:avLst>
              <a:gd name="adj" fmla="val 15073"/>
            </a:avLst>
          </a:prstGeom>
        </p:spPr>
      </p:pic>
      <p:pic>
        <p:nvPicPr>
          <p:cNvPr id="10" name="Grafik 18">
            <a:extLst>
              <a:ext uri="{FF2B5EF4-FFF2-40B4-BE49-F238E27FC236}">
                <a16:creationId xmlns:a16="http://schemas.microsoft.com/office/drawing/2014/main" id="{A3AD999F-D8FF-184A-8C2F-1F809552D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2638" y="147740"/>
            <a:ext cx="497222" cy="735888"/>
          </a:xfrm>
          <a:prstGeom prst="rect">
            <a:avLst/>
          </a:prstGeom>
        </p:spPr>
      </p:pic>
    </p:spTree>
    <p:extLst>
      <p:ext uri="{BB962C8B-B14F-4D97-AF65-F5344CB8AC3E}">
        <p14:creationId xmlns:p14="http://schemas.microsoft.com/office/powerpoint/2010/main" val="360797703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878</Words>
  <Application>Microsoft Macintosh PowerPoint</Application>
  <PresentationFormat>Widescreen</PresentationFormat>
  <Paragraphs>68</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Segoe UI</vt:lpstr>
      <vt:lpstr>Segoe UI Light</vt:lpstr>
      <vt:lpstr>Office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Severin Kranz</dc:creator>
  <cp:lastModifiedBy>ga54cix</cp:lastModifiedBy>
  <cp:revision>38</cp:revision>
  <dcterms:created xsi:type="dcterms:W3CDTF">2019-02-13T17:42:10Z</dcterms:created>
  <dcterms:modified xsi:type="dcterms:W3CDTF">2019-02-15T01:31:56Z</dcterms:modified>
</cp:coreProperties>
</file>